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JPG" ContentType="image/.jpg"/>
  <Default Extension="emf" ContentType="image/x-emf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tags/tag2569.xml" ContentType="application/vnd.openxmlformats-officedocument.presentationml.tags+xml"/>
  <Override PartName="/ppt/tags/tag257.xml" ContentType="application/vnd.openxmlformats-officedocument.presentationml.tags+xml"/>
  <Override PartName="/ppt/tags/tag2570.xml" ContentType="application/vnd.openxmlformats-officedocument.presentationml.tags+xml"/>
  <Override PartName="/ppt/tags/tag2571.xml" ContentType="application/vnd.openxmlformats-officedocument.presentationml.tags+xml"/>
  <Override PartName="/ppt/tags/tag2572.xml" ContentType="application/vnd.openxmlformats-officedocument.presentationml.tags+xml"/>
  <Override PartName="/ppt/tags/tag2573.xml" ContentType="application/vnd.openxmlformats-officedocument.presentationml.tags+xml"/>
  <Override PartName="/ppt/tags/tag2574.xml" ContentType="application/vnd.openxmlformats-officedocument.presentationml.tags+xml"/>
  <Override PartName="/ppt/tags/tag2575.xml" ContentType="application/vnd.openxmlformats-officedocument.presentationml.tags+xml"/>
  <Override PartName="/ppt/tags/tag2576.xml" ContentType="application/vnd.openxmlformats-officedocument.presentationml.tags+xml"/>
  <Override PartName="/ppt/tags/tag2577.xml" ContentType="application/vnd.openxmlformats-officedocument.presentationml.tags+xml"/>
  <Override PartName="/ppt/tags/tag2578.xml" ContentType="application/vnd.openxmlformats-officedocument.presentationml.tags+xml"/>
  <Override PartName="/ppt/tags/tag2579.xml" ContentType="application/vnd.openxmlformats-officedocument.presentationml.tags+xml"/>
  <Override PartName="/ppt/tags/tag258.xml" ContentType="application/vnd.openxmlformats-officedocument.presentationml.tags+xml"/>
  <Override PartName="/ppt/tags/tag2580.xml" ContentType="application/vnd.openxmlformats-officedocument.presentationml.tags+xml"/>
  <Override PartName="/ppt/tags/tag2581.xml" ContentType="application/vnd.openxmlformats-officedocument.presentationml.tags+xml"/>
  <Override PartName="/ppt/tags/tag2582.xml" ContentType="application/vnd.openxmlformats-officedocument.presentationml.tags+xml"/>
  <Override PartName="/ppt/tags/tag2583.xml" ContentType="application/vnd.openxmlformats-officedocument.presentationml.tags+xml"/>
  <Override PartName="/ppt/tags/tag2584.xml" ContentType="application/vnd.openxmlformats-officedocument.presentationml.tags+xml"/>
  <Override PartName="/ppt/tags/tag2585.xml" ContentType="application/vnd.openxmlformats-officedocument.presentationml.tags+xml"/>
  <Override PartName="/ppt/tags/tag2586.xml" ContentType="application/vnd.openxmlformats-officedocument.presentationml.tags+xml"/>
  <Override PartName="/ppt/tags/tag2587.xml" ContentType="application/vnd.openxmlformats-officedocument.presentationml.tags+xml"/>
  <Override PartName="/ppt/tags/tag2588.xml" ContentType="application/vnd.openxmlformats-officedocument.presentationml.tags+xml"/>
  <Override PartName="/ppt/tags/tag2589.xml" ContentType="application/vnd.openxmlformats-officedocument.presentationml.tags+xml"/>
  <Override PartName="/ppt/tags/tag259.xml" ContentType="application/vnd.openxmlformats-officedocument.presentationml.tags+xml"/>
  <Override PartName="/ppt/tags/tag2590.xml" ContentType="application/vnd.openxmlformats-officedocument.presentationml.tags+xml"/>
  <Override PartName="/ppt/tags/tag2591.xml" ContentType="application/vnd.openxmlformats-officedocument.presentationml.tags+xml"/>
  <Override PartName="/ppt/tags/tag2592.xml" ContentType="application/vnd.openxmlformats-officedocument.presentationml.tags+xml"/>
  <Override PartName="/ppt/tags/tag2593.xml" ContentType="application/vnd.openxmlformats-officedocument.presentationml.tags+xml"/>
  <Override PartName="/ppt/tags/tag2594.xml" ContentType="application/vnd.openxmlformats-officedocument.presentationml.tags+xml"/>
  <Override PartName="/ppt/tags/tag2595.xml" ContentType="application/vnd.openxmlformats-officedocument.presentationml.tags+xml"/>
  <Override PartName="/ppt/tags/tag2596.xml" ContentType="application/vnd.openxmlformats-officedocument.presentationml.tags+xml"/>
  <Override PartName="/ppt/tags/tag2597.xml" ContentType="application/vnd.openxmlformats-officedocument.presentationml.tags+xml"/>
  <Override PartName="/ppt/tags/tag2598.xml" ContentType="application/vnd.openxmlformats-officedocument.presentationml.tags+xml"/>
  <Override PartName="/ppt/tags/tag259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00.xml" ContentType="application/vnd.openxmlformats-officedocument.presentationml.tags+xml"/>
  <Override PartName="/ppt/tags/tag2601.xml" ContentType="application/vnd.openxmlformats-officedocument.presentationml.tags+xml"/>
  <Override PartName="/ppt/tags/tag2602.xml" ContentType="application/vnd.openxmlformats-officedocument.presentationml.tags+xml"/>
  <Override PartName="/ppt/tags/tag2603.xml" ContentType="application/vnd.openxmlformats-officedocument.presentationml.tags+xml"/>
  <Override PartName="/ppt/tags/tag2604.xml" ContentType="application/vnd.openxmlformats-officedocument.presentationml.tags+xml"/>
  <Override PartName="/ppt/tags/tag2605.xml" ContentType="application/vnd.openxmlformats-officedocument.presentationml.tags+xml"/>
  <Override PartName="/ppt/tags/tag2606.xml" ContentType="application/vnd.openxmlformats-officedocument.presentationml.tags+xml"/>
  <Override PartName="/ppt/tags/tag2607.xml" ContentType="application/vnd.openxmlformats-officedocument.presentationml.tags+xml"/>
  <Override PartName="/ppt/tags/tag2608.xml" ContentType="application/vnd.openxmlformats-officedocument.presentationml.tags+xml"/>
  <Override PartName="/ppt/tags/tag2609.xml" ContentType="application/vnd.openxmlformats-officedocument.presentationml.tags+xml"/>
  <Override PartName="/ppt/tags/tag261.xml" ContentType="application/vnd.openxmlformats-officedocument.presentationml.tags+xml"/>
  <Override PartName="/ppt/tags/tag2610.xml" ContentType="application/vnd.openxmlformats-officedocument.presentationml.tags+xml"/>
  <Override PartName="/ppt/tags/tag2611.xml" ContentType="application/vnd.openxmlformats-officedocument.presentationml.tags+xml"/>
  <Override PartName="/ppt/tags/tag2612.xml" ContentType="application/vnd.openxmlformats-officedocument.presentationml.tags+xml"/>
  <Override PartName="/ppt/tags/tag2613.xml" ContentType="application/vnd.openxmlformats-officedocument.presentationml.tags+xml"/>
  <Override PartName="/ppt/tags/tag2614.xml" ContentType="application/vnd.openxmlformats-officedocument.presentationml.tags+xml"/>
  <Override PartName="/ppt/tags/tag2615.xml" ContentType="application/vnd.openxmlformats-officedocument.presentationml.tags+xml"/>
  <Override PartName="/ppt/tags/tag2616.xml" ContentType="application/vnd.openxmlformats-officedocument.presentationml.tags+xml"/>
  <Override PartName="/ppt/tags/tag2617.xml" ContentType="application/vnd.openxmlformats-officedocument.presentationml.tags+xml"/>
  <Override PartName="/ppt/tags/tag2618.xml" ContentType="application/vnd.openxmlformats-officedocument.presentationml.tags+xml"/>
  <Override PartName="/ppt/tags/tag2619.xml" ContentType="application/vnd.openxmlformats-officedocument.presentationml.tags+xml"/>
  <Override PartName="/ppt/tags/tag262.xml" ContentType="application/vnd.openxmlformats-officedocument.presentationml.tags+xml"/>
  <Override PartName="/ppt/tags/tag2620.xml" ContentType="application/vnd.openxmlformats-officedocument.presentationml.tags+xml"/>
  <Override PartName="/ppt/tags/tag2621.xml" ContentType="application/vnd.openxmlformats-officedocument.presentationml.tags+xml"/>
  <Override PartName="/ppt/tags/tag2622.xml" ContentType="application/vnd.openxmlformats-officedocument.presentationml.tags+xml"/>
  <Override PartName="/ppt/tags/tag2623.xml" ContentType="application/vnd.openxmlformats-officedocument.presentationml.tags+xml"/>
  <Override PartName="/ppt/tags/tag2624.xml" ContentType="application/vnd.openxmlformats-officedocument.presentationml.tags+xml"/>
  <Override PartName="/ppt/tags/tag2625.xml" ContentType="application/vnd.openxmlformats-officedocument.presentationml.tags+xml"/>
  <Override PartName="/ppt/tags/tag2626.xml" ContentType="application/vnd.openxmlformats-officedocument.presentationml.tags+xml"/>
  <Override PartName="/ppt/tags/tag2627.xml" ContentType="application/vnd.openxmlformats-officedocument.presentationml.tags+xml"/>
  <Override PartName="/ppt/tags/tag2628.xml" ContentType="application/vnd.openxmlformats-officedocument.presentationml.tags+xml"/>
  <Override PartName="/ppt/tags/tag2629.xml" ContentType="application/vnd.openxmlformats-officedocument.presentationml.tags+xml"/>
  <Override PartName="/ppt/tags/tag263.xml" ContentType="application/vnd.openxmlformats-officedocument.presentationml.tags+xml"/>
  <Override PartName="/ppt/tags/tag2630.xml" ContentType="application/vnd.openxmlformats-officedocument.presentationml.tags+xml"/>
  <Override PartName="/ppt/tags/tag2631.xml" ContentType="application/vnd.openxmlformats-officedocument.presentationml.tags+xml"/>
  <Override PartName="/ppt/tags/tag2632.xml" ContentType="application/vnd.openxmlformats-officedocument.presentationml.tags+xml"/>
  <Override PartName="/ppt/tags/tag2633.xml" ContentType="application/vnd.openxmlformats-officedocument.presentationml.tags+xml"/>
  <Override PartName="/ppt/tags/tag2634.xml" ContentType="application/vnd.openxmlformats-officedocument.presentationml.tags+xml"/>
  <Override PartName="/ppt/tags/tag2635.xml" ContentType="application/vnd.openxmlformats-officedocument.presentationml.tags+xml"/>
  <Override PartName="/ppt/tags/tag2636.xml" ContentType="application/vnd.openxmlformats-officedocument.presentationml.tags+xml"/>
  <Override PartName="/ppt/tags/tag2637.xml" ContentType="application/vnd.openxmlformats-officedocument.presentationml.tags+xml"/>
  <Override PartName="/ppt/tags/tag2638.xml" ContentType="application/vnd.openxmlformats-officedocument.presentationml.tags+xml"/>
  <Override PartName="/ppt/tags/tag2639.xml" ContentType="application/vnd.openxmlformats-officedocument.presentationml.tags+xml"/>
  <Override PartName="/ppt/tags/tag264.xml" ContentType="application/vnd.openxmlformats-officedocument.presentationml.tags+xml"/>
  <Override PartName="/ppt/tags/tag2640.xml" ContentType="application/vnd.openxmlformats-officedocument.presentationml.tags+xml"/>
  <Override PartName="/ppt/tags/tag2641.xml" ContentType="application/vnd.openxmlformats-officedocument.presentationml.tags+xml"/>
  <Override PartName="/ppt/tags/tag2642.xml" ContentType="application/vnd.openxmlformats-officedocument.presentationml.tags+xml"/>
  <Override PartName="/ppt/tags/tag2643.xml" ContentType="application/vnd.openxmlformats-officedocument.presentationml.tags+xml"/>
  <Override PartName="/ppt/tags/tag2644.xml" ContentType="application/vnd.openxmlformats-officedocument.presentationml.tags+xml"/>
  <Override PartName="/ppt/tags/tag2645.xml" ContentType="application/vnd.openxmlformats-officedocument.presentationml.tags+xml"/>
  <Override PartName="/ppt/tags/tag2646.xml" ContentType="application/vnd.openxmlformats-officedocument.presentationml.tags+xml"/>
  <Override PartName="/ppt/tags/tag2647.xml" ContentType="application/vnd.openxmlformats-officedocument.presentationml.tags+xml"/>
  <Override PartName="/ppt/tags/tag2648.xml" ContentType="application/vnd.openxmlformats-officedocument.presentationml.tags+xml"/>
  <Override PartName="/ppt/tags/tag2649.xml" ContentType="application/vnd.openxmlformats-officedocument.presentationml.tags+xml"/>
  <Override PartName="/ppt/tags/tag265.xml" ContentType="application/vnd.openxmlformats-officedocument.presentationml.tags+xml"/>
  <Override PartName="/ppt/tags/tag2650.xml" ContentType="application/vnd.openxmlformats-officedocument.presentationml.tags+xml"/>
  <Override PartName="/ppt/tags/tag2651.xml" ContentType="application/vnd.openxmlformats-officedocument.presentationml.tags+xml"/>
  <Override PartName="/ppt/tags/tag2652.xml" ContentType="application/vnd.openxmlformats-officedocument.presentationml.tags+xml"/>
  <Override PartName="/ppt/tags/tag2653.xml" ContentType="application/vnd.openxmlformats-officedocument.presentationml.tags+xml"/>
  <Override PartName="/ppt/tags/tag2654.xml" ContentType="application/vnd.openxmlformats-officedocument.presentationml.tags+xml"/>
  <Override PartName="/ppt/tags/tag2655.xml" ContentType="application/vnd.openxmlformats-officedocument.presentationml.tags+xml"/>
  <Override PartName="/ppt/tags/tag2656.xml" ContentType="application/vnd.openxmlformats-officedocument.presentationml.tags+xml"/>
  <Override PartName="/ppt/tags/tag2657.xml" ContentType="application/vnd.openxmlformats-officedocument.presentationml.tags+xml"/>
  <Override PartName="/ppt/tags/tag2658.xml" ContentType="application/vnd.openxmlformats-officedocument.presentationml.tags+xml"/>
  <Override PartName="/ppt/tags/tag2659.xml" ContentType="application/vnd.openxmlformats-officedocument.presentationml.tags+xml"/>
  <Override PartName="/ppt/tags/tag266.xml" ContentType="application/vnd.openxmlformats-officedocument.presentationml.tags+xml"/>
  <Override PartName="/ppt/tags/tag2660.xml" ContentType="application/vnd.openxmlformats-officedocument.presentationml.tags+xml"/>
  <Override PartName="/ppt/tags/tag2661.xml" ContentType="application/vnd.openxmlformats-officedocument.presentationml.tags+xml"/>
  <Override PartName="/ppt/tags/tag2662.xml" ContentType="application/vnd.openxmlformats-officedocument.presentationml.tags+xml"/>
  <Override PartName="/ppt/tags/tag2663.xml" ContentType="application/vnd.openxmlformats-officedocument.presentationml.tags+xml"/>
  <Override PartName="/ppt/tags/tag2664.xml" ContentType="application/vnd.openxmlformats-officedocument.presentationml.tags+xml"/>
  <Override PartName="/ppt/tags/tag2665.xml" ContentType="application/vnd.openxmlformats-officedocument.presentationml.tags+xml"/>
  <Override PartName="/ppt/tags/tag2666.xml" ContentType="application/vnd.openxmlformats-officedocument.presentationml.tags+xml"/>
  <Override PartName="/ppt/tags/tag2667.xml" ContentType="application/vnd.openxmlformats-officedocument.presentationml.tags+xml"/>
  <Override PartName="/ppt/tags/tag2668.xml" ContentType="application/vnd.openxmlformats-officedocument.presentationml.tags+xml"/>
  <Override PartName="/ppt/tags/tag2669.xml" ContentType="application/vnd.openxmlformats-officedocument.presentationml.tags+xml"/>
  <Override PartName="/ppt/tags/tag267.xml" ContentType="application/vnd.openxmlformats-officedocument.presentationml.tags+xml"/>
  <Override PartName="/ppt/tags/tag2670.xml" ContentType="application/vnd.openxmlformats-officedocument.presentationml.tags+xml"/>
  <Override PartName="/ppt/tags/tag2671.xml" ContentType="application/vnd.openxmlformats-officedocument.presentationml.tags+xml"/>
  <Override PartName="/ppt/tags/tag2672.xml" ContentType="application/vnd.openxmlformats-officedocument.presentationml.tags+xml"/>
  <Override PartName="/ppt/tags/tag2673.xml" ContentType="application/vnd.openxmlformats-officedocument.presentationml.tags+xml"/>
  <Override PartName="/ppt/tags/tag2674.xml" ContentType="application/vnd.openxmlformats-officedocument.presentationml.tags+xml"/>
  <Override PartName="/ppt/tags/tag2675.xml" ContentType="application/vnd.openxmlformats-officedocument.presentationml.tags+xml"/>
  <Override PartName="/ppt/tags/tag2676.xml" ContentType="application/vnd.openxmlformats-officedocument.presentationml.tags+xml"/>
  <Override PartName="/ppt/tags/tag2677.xml" ContentType="application/vnd.openxmlformats-officedocument.presentationml.tags+xml"/>
  <Override PartName="/ppt/tags/tag2678.xml" ContentType="application/vnd.openxmlformats-officedocument.presentationml.tags+xml"/>
  <Override PartName="/ppt/tags/tag2679.xml" ContentType="application/vnd.openxmlformats-officedocument.presentationml.tags+xml"/>
  <Override PartName="/ppt/tags/tag268.xml" ContentType="application/vnd.openxmlformats-officedocument.presentationml.tags+xml"/>
  <Override PartName="/ppt/tags/tag2680.xml" ContentType="application/vnd.openxmlformats-officedocument.presentationml.tags+xml"/>
  <Override PartName="/ppt/tags/tag2681.xml" ContentType="application/vnd.openxmlformats-officedocument.presentationml.tags+xml"/>
  <Override PartName="/ppt/tags/tag2682.xml" ContentType="application/vnd.openxmlformats-officedocument.presentationml.tags+xml"/>
  <Override PartName="/ppt/tags/tag2683.xml" ContentType="application/vnd.openxmlformats-officedocument.presentationml.tags+xml"/>
  <Override PartName="/ppt/tags/tag2684.xml" ContentType="application/vnd.openxmlformats-officedocument.presentationml.tags+xml"/>
  <Override PartName="/ppt/tags/tag2685.xml" ContentType="application/vnd.openxmlformats-officedocument.presentationml.tags+xml"/>
  <Override PartName="/ppt/tags/tag2686.xml" ContentType="application/vnd.openxmlformats-officedocument.presentationml.tags+xml"/>
  <Override PartName="/ppt/tags/tag2687.xml" ContentType="application/vnd.openxmlformats-officedocument.presentationml.tags+xml"/>
  <Override PartName="/ppt/tags/tag2688.xml" ContentType="application/vnd.openxmlformats-officedocument.presentationml.tags+xml"/>
  <Override PartName="/ppt/tags/tag2689.xml" ContentType="application/vnd.openxmlformats-officedocument.presentationml.tags+xml"/>
  <Override PartName="/ppt/tags/tag269.xml" ContentType="application/vnd.openxmlformats-officedocument.presentationml.tags+xml"/>
  <Override PartName="/ppt/tags/tag2690.xml" ContentType="application/vnd.openxmlformats-officedocument.presentationml.tags+xml"/>
  <Override PartName="/ppt/tags/tag2691.xml" ContentType="application/vnd.openxmlformats-officedocument.presentationml.tags+xml"/>
  <Override PartName="/ppt/tags/tag2692.xml" ContentType="application/vnd.openxmlformats-officedocument.presentationml.tags+xml"/>
  <Override PartName="/ppt/tags/tag2693.xml" ContentType="application/vnd.openxmlformats-officedocument.presentationml.tags+xml"/>
  <Override PartName="/ppt/tags/tag2694.xml" ContentType="application/vnd.openxmlformats-officedocument.presentationml.tags+xml"/>
  <Override PartName="/ppt/tags/tag2695.xml" ContentType="application/vnd.openxmlformats-officedocument.presentationml.tags+xml"/>
  <Override PartName="/ppt/tags/tag2696.xml" ContentType="application/vnd.openxmlformats-officedocument.presentationml.tags+xml"/>
  <Override PartName="/ppt/tags/tag2697.xml" ContentType="application/vnd.openxmlformats-officedocument.presentationml.tags+xml"/>
  <Override PartName="/ppt/tags/tag2698.xml" ContentType="application/vnd.openxmlformats-officedocument.presentationml.tags+xml"/>
  <Override PartName="/ppt/tags/tag269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00.xml" ContentType="application/vnd.openxmlformats-officedocument.presentationml.tags+xml"/>
  <Override PartName="/ppt/tags/tag2701.xml" ContentType="application/vnd.openxmlformats-officedocument.presentationml.tags+xml"/>
  <Override PartName="/ppt/tags/tag2702.xml" ContentType="application/vnd.openxmlformats-officedocument.presentationml.tags+xml"/>
  <Override PartName="/ppt/tags/tag2703.xml" ContentType="application/vnd.openxmlformats-officedocument.presentationml.tags+xml"/>
  <Override PartName="/ppt/tags/tag2704.xml" ContentType="application/vnd.openxmlformats-officedocument.presentationml.tags+xml"/>
  <Override PartName="/ppt/tags/tag2705.xml" ContentType="application/vnd.openxmlformats-officedocument.presentationml.tags+xml"/>
  <Override PartName="/ppt/tags/tag2706.xml" ContentType="application/vnd.openxmlformats-officedocument.presentationml.tags+xml"/>
  <Override PartName="/ppt/tags/tag2707.xml" ContentType="application/vnd.openxmlformats-officedocument.presentationml.tags+xml"/>
  <Override PartName="/ppt/tags/tag2708.xml" ContentType="application/vnd.openxmlformats-officedocument.presentationml.tags+xml"/>
  <Override PartName="/ppt/tags/tag2709.xml" ContentType="application/vnd.openxmlformats-officedocument.presentationml.tags+xml"/>
  <Override PartName="/ppt/tags/tag271.xml" ContentType="application/vnd.openxmlformats-officedocument.presentationml.tags+xml"/>
  <Override PartName="/ppt/tags/tag2710.xml" ContentType="application/vnd.openxmlformats-officedocument.presentationml.tags+xml"/>
  <Override PartName="/ppt/tags/tag2711.xml" ContentType="application/vnd.openxmlformats-officedocument.presentationml.tags+xml"/>
  <Override PartName="/ppt/tags/tag2712.xml" ContentType="application/vnd.openxmlformats-officedocument.presentationml.tags+xml"/>
  <Override PartName="/ppt/tags/tag2713.xml" ContentType="application/vnd.openxmlformats-officedocument.presentationml.tags+xml"/>
  <Override PartName="/ppt/tags/tag2714.xml" ContentType="application/vnd.openxmlformats-officedocument.presentationml.tags+xml"/>
  <Override PartName="/ppt/tags/tag2715.xml" ContentType="application/vnd.openxmlformats-officedocument.presentationml.tags+xml"/>
  <Override PartName="/ppt/tags/tag2716.xml" ContentType="application/vnd.openxmlformats-officedocument.presentationml.tags+xml"/>
  <Override PartName="/ppt/tags/tag2717.xml" ContentType="application/vnd.openxmlformats-officedocument.presentationml.tags+xml"/>
  <Override PartName="/ppt/tags/tag2718.xml" ContentType="application/vnd.openxmlformats-officedocument.presentationml.tags+xml"/>
  <Override PartName="/ppt/tags/tag2719.xml" ContentType="application/vnd.openxmlformats-officedocument.presentationml.tags+xml"/>
  <Override PartName="/ppt/tags/tag272.xml" ContentType="application/vnd.openxmlformats-officedocument.presentationml.tags+xml"/>
  <Override PartName="/ppt/tags/tag2720.xml" ContentType="application/vnd.openxmlformats-officedocument.presentationml.tags+xml"/>
  <Override PartName="/ppt/tags/tag2721.xml" ContentType="application/vnd.openxmlformats-officedocument.presentationml.tags+xml"/>
  <Override PartName="/ppt/tags/tag2722.xml" ContentType="application/vnd.openxmlformats-officedocument.presentationml.tags+xml"/>
  <Override PartName="/ppt/tags/tag2723.xml" ContentType="application/vnd.openxmlformats-officedocument.presentationml.tags+xml"/>
  <Override PartName="/ppt/tags/tag2724.xml" ContentType="application/vnd.openxmlformats-officedocument.presentationml.tags+xml"/>
  <Override PartName="/ppt/tags/tag2725.xml" ContentType="application/vnd.openxmlformats-officedocument.presentationml.tags+xml"/>
  <Override PartName="/ppt/tags/tag2726.xml" ContentType="application/vnd.openxmlformats-officedocument.presentationml.tags+xml"/>
  <Override PartName="/ppt/tags/tag2727.xml" ContentType="application/vnd.openxmlformats-officedocument.presentationml.tags+xml"/>
  <Override PartName="/ppt/tags/tag2728.xml" ContentType="application/vnd.openxmlformats-officedocument.presentationml.tags+xml"/>
  <Override PartName="/ppt/tags/tag2729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17"/>
  </p:handoutMasterIdLst>
  <p:sldIdLst>
    <p:sldId id="256" r:id="rId3"/>
    <p:sldId id="2320" r:id="rId5"/>
    <p:sldId id="1674" r:id="rId6"/>
    <p:sldId id="3348" r:id="rId7"/>
    <p:sldId id="316" r:id="rId8"/>
    <p:sldId id="418" r:id="rId9"/>
    <p:sldId id="3242" r:id="rId10"/>
    <p:sldId id="332" r:id="rId11"/>
    <p:sldId id="2922" r:id="rId12"/>
    <p:sldId id="336" r:id="rId13"/>
    <p:sldId id="345" r:id="rId14"/>
    <p:sldId id="3457" r:id="rId15"/>
    <p:sldId id="335" r:id="rId16"/>
    <p:sldId id="517" r:id="rId17"/>
    <p:sldId id="380" r:id="rId18"/>
    <p:sldId id="2230" r:id="rId19"/>
    <p:sldId id="2231" r:id="rId20"/>
    <p:sldId id="2321" r:id="rId21"/>
    <p:sldId id="2804" r:id="rId22"/>
    <p:sldId id="2805" r:id="rId23"/>
    <p:sldId id="2622" r:id="rId24"/>
    <p:sldId id="2623" r:id="rId25"/>
    <p:sldId id="1776" r:id="rId26"/>
    <p:sldId id="512" r:id="rId27"/>
    <p:sldId id="516" r:id="rId28"/>
    <p:sldId id="513" r:id="rId29"/>
    <p:sldId id="514" r:id="rId30"/>
    <p:sldId id="518" r:id="rId31"/>
    <p:sldId id="830" r:id="rId32"/>
    <p:sldId id="1592" r:id="rId33"/>
    <p:sldId id="1513" r:id="rId34"/>
    <p:sldId id="2924" r:id="rId35"/>
    <p:sldId id="425" r:id="rId36"/>
    <p:sldId id="424" r:id="rId37"/>
    <p:sldId id="419" r:id="rId38"/>
    <p:sldId id="337" r:id="rId39"/>
    <p:sldId id="1247" r:id="rId40"/>
    <p:sldId id="331" r:id="rId41"/>
    <p:sldId id="1316" r:id="rId42"/>
    <p:sldId id="330" r:id="rId43"/>
    <p:sldId id="567" r:id="rId44"/>
    <p:sldId id="1384" r:id="rId45"/>
    <p:sldId id="1385" r:id="rId46"/>
    <p:sldId id="329" r:id="rId47"/>
    <p:sldId id="2925" r:id="rId48"/>
    <p:sldId id="683" r:id="rId49"/>
    <p:sldId id="2926" r:id="rId50"/>
    <p:sldId id="328" r:id="rId51"/>
    <p:sldId id="1451" r:id="rId52"/>
    <p:sldId id="785" r:id="rId53"/>
    <p:sldId id="3684" r:id="rId54"/>
    <p:sldId id="327" r:id="rId55"/>
    <p:sldId id="786" r:id="rId56"/>
    <p:sldId id="324" r:id="rId57"/>
    <p:sldId id="420" r:id="rId58"/>
    <p:sldId id="326" r:id="rId59"/>
    <p:sldId id="562" r:id="rId60"/>
    <p:sldId id="565" r:id="rId61"/>
    <p:sldId id="563" r:id="rId62"/>
    <p:sldId id="427" r:id="rId63"/>
    <p:sldId id="566" r:id="rId64"/>
    <p:sldId id="356" r:id="rId65"/>
    <p:sldId id="429" r:id="rId66"/>
    <p:sldId id="1196" r:id="rId67"/>
    <p:sldId id="1150" r:id="rId68"/>
    <p:sldId id="1151" r:id="rId69"/>
    <p:sldId id="431" r:id="rId70"/>
    <p:sldId id="428" r:id="rId71"/>
    <p:sldId id="1107" r:id="rId72"/>
    <p:sldId id="675" r:id="rId73"/>
    <p:sldId id="1108" r:id="rId74"/>
    <p:sldId id="676" r:id="rId75"/>
    <p:sldId id="1148" r:id="rId76"/>
    <p:sldId id="677" r:id="rId77"/>
    <p:sldId id="970" r:id="rId78"/>
    <p:sldId id="1072" r:id="rId79"/>
    <p:sldId id="971" r:id="rId80"/>
    <p:sldId id="678" r:id="rId81"/>
    <p:sldId id="679" r:id="rId82"/>
    <p:sldId id="680" r:id="rId83"/>
    <p:sldId id="681" r:id="rId84"/>
    <p:sldId id="682" r:id="rId85"/>
    <p:sldId id="737" r:id="rId86"/>
    <p:sldId id="1045" r:id="rId87"/>
    <p:sldId id="738" r:id="rId88"/>
    <p:sldId id="1001" r:id="rId89"/>
    <p:sldId id="739" r:id="rId90"/>
    <p:sldId id="787" r:id="rId91"/>
    <p:sldId id="355" r:id="rId92"/>
    <p:sldId id="1024" r:id="rId93"/>
    <p:sldId id="1025" r:id="rId94"/>
    <p:sldId id="784" r:id="rId95"/>
    <p:sldId id="421" r:id="rId96"/>
    <p:sldId id="2903" r:id="rId97"/>
    <p:sldId id="379" r:id="rId98"/>
    <p:sldId id="323" r:id="rId99"/>
    <p:sldId id="377" r:id="rId100"/>
    <p:sldId id="422" r:id="rId101"/>
    <p:sldId id="3025" r:id="rId102"/>
    <p:sldId id="346" r:id="rId103"/>
    <p:sldId id="888" r:id="rId104"/>
    <p:sldId id="357" r:id="rId105"/>
    <p:sldId id="972" r:id="rId106"/>
    <p:sldId id="358" r:id="rId107"/>
    <p:sldId id="974" r:id="rId108"/>
    <p:sldId id="1242" r:id="rId109"/>
    <p:sldId id="2424" r:id="rId110"/>
    <p:sldId id="3239" r:id="rId111"/>
    <p:sldId id="423" r:id="rId112"/>
    <p:sldId id="3559" r:id="rId113"/>
    <p:sldId id="276" r:id="rId114"/>
    <p:sldId id="3350" r:id="rId115"/>
    <p:sldId id="281" r:id="rId116"/>
  </p:sldIdLst>
  <p:sldSz cx="12192000" cy="6858000"/>
  <p:notesSz cx="6858000" cy="9144000"/>
  <p:custDataLst>
    <p:tags r:id="rId1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4" userDrawn="1">
          <p15:clr>
            <a:srgbClr val="A4A3A4"/>
          </p15:clr>
        </p15:guide>
        <p15:guide id="2" pos="41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19F5"/>
    <a:srgbClr val="D80BE5"/>
    <a:srgbClr val="A3CD22"/>
    <a:srgbClr val="DE128F"/>
    <a:srgbClr val="A84662"/>
    <a:srgbClr val="F219F5"/>
    <a:srgbClr val="C4C3D5"/>
    <a:srgbClr val="A29BFB"/>
    <a:srgbClr val="8B82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94"/>
        <p:guide pos="411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1" Type="http://schemas.openxmlformats.org/officeDocument/2006/relationships/tags" Target="tags/tag2729.xml"/><Relationship Id="rId120" Type="http://schemas.openxmlformats.org/officeDocument/2006/relationships/tableStyles" Target="tableStyles.xml"/><Relationship Id="rId12" Type="http://schemas.openxmlformats.org/officeDocument/2006/relationships/slide" Target="slides/slide9.xml"/><Relationship Id="rId119" Type="http://schemas.openxmlformats.org/officeDocument/2006/relationships/viewProps" Target="viewProps.xml"/><Relationship Id="rId118" Type="http://schemas.openxmlformats.org/officeDocument/2006/relationships/presProps" Target="presProps.xml"/><Relationship Id="rId117" Type="http://schemas.openxmlformats.org/officeDocument/2006/relationships/handoutMaster" Target="handoutMasters/handoutMaster1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image" Target="../media/image1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1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7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image" Target="../media/image6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4.wmf"/><Relationship Id="rId1" Type="http://schemas.openxmlformats.org/officeDocument/2006/relationships/image" Target="../media/image9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image" Target="../media/image93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image" Target="../media/image93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image" Target="../media/image9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image" Target="../media/image10.png"/><Relationship Id="rId1" Type="http://schemas.openxmlformats.org/officeDocument/2006/relationships/tags" Target="../tags/tag136.xml"/></Relationships>
</file>

<file path=ppt/slides/_rels/slide10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661.xml"/><Relationship Id="rId3" Type="http://schemas.openxmlformats.org/officeDocument/2006/relationships/tags" Target="../tags/tag2660.xml"/><Relationship Id="rId2" Type="http://schemas.openxmlformats.org/officeDocument/2006/relationships/tags" Target="../tags/tag2659.xml"/><Relationship Id="rId1" Type="http://schemas.openxmlformats.org/officeDocument/2006/relationships/image" Target="../media/image220.png"/></Relationships>
</file>

<file path=ppt/slides/_rels/slide10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3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66.xml"/><Relationship Id="rId6" Type="http://schemas.openxmlformats.org/officeDocument/2006/relationships/image" Target="../media/image221.wmf"/><Relationship Id="rId5" Type="http://schemas.openxmlformats.org/officeDocument/2006/relationships/oleObject" Target="../embeddings/oleObject54.bin"/><Relationship Id="rId4" Type="http://schemas.openxmlformats.org/officeDocument/2006/relationships/tags" Target="../tags/tag2665.xml"/><Relationship Id="rId3" Type="http://schemas.openxmlformats.org/officeDocument/2006/relationships/tags" Target="../tags/tag2664.xml"/><Relationship Id="rId2" Type="http://schemas.openxmlformats.org/officeDocument/2006/relationships/tags" Target="../tags/tag2663.xml"/><Relationship Id="rId10" Type="http://schemas.openxmlformats.org/officeDocument/2006/relationships/notesSlide" Target="../notesSlides/notesSlide95.xml"/><Relationship Id="rId1" Type="http://schemas.openxmlformats.org/officeDocument/2006/relationships/tags" Target="../tags/tag2662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71.xml"/><Relationship Id="rId5" Type="http://schemas.openxmlformats.org/officeDocument/2006/relationships/tags" Target="../tags/tag2670.xml"/><Relationship Id="rId4" Type="http://schemas.openxmlformats.org/officeDocument/2006/relationships/tags" Target="../tags/tag2669.xml"/><Relationship Id="rId3" Type="http://schemas.openxmlformats.org/officeDocument/2006/relationships/image" Target="../media/image222.png"/><Relationship Id="rId2" Type="http://schemas.openxmlformats.org/officeDocument/2006/relationships/tags" Target="../tags/tag2668.xml"/><Relationship Id="rId1" Type="http://schemas.openxmlformats.org/officeDocument/2006/relationships/tags" Target="../tags/tag2667.xml"/></Relationships>
</file>

<file path=ppt/slides/_rels/slide10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675.xml"/><Relationship Id="rId4" Type="http://schemas.openxmlformats.org/officeDocument/2006/relationships/image" Target="../media/image223.png"/><Relationship Id="rId3" Type="http://schemas.openxmlformats.org/officeDocument/2006/relationships/tags" Target="../tags/tag2674.xml"/><Relationship Id="rId2" Type="http://schemas.openxmlformats.org/officeDocument/2006/relationships/tags" Target="../tags/tag2673.xml"/><Relationship Id="rId1" Type="http://schemas.openxmlformats.org/officeDocument/2006/relationships/tags" Target="../tags/tag2672.xml"/></Relationships>
</file>

<file path=ppt/slides/_rels/slide10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81.xml"/><Relationship Id="rId7" Type="http://schemas.openxmlformats.org/officeDocument/2006/relationships/tags" Target="../tags/tag2680.xml"/><Relationship Id="rId6" Type="http://schemas.openxmlformats.org/officeDocument/2006/relationships/image" Target="../media/image225.png"/><Relationship Id="rId5" Type="http://schemas.openxmlformats.org/officeDocument/2006/relationships/tags" Target="../tags/tag2679.xml"/><Relationship Id="rId4" Type="http://schemas.openxmlformats.org/officeDocument/2006/relationships/image" Target="../media/image224.png"/><Relationship Id="rId3" Type="http://schemas.openxmlformats.org/officeDocument/2006/relationships/tags" Target="../tags/tag2678.xml"/><Relationship Id="rId2" Type="http://schemas.openxmlformats.org/officeDocument/2006/relationships/tags" Target="../tags/tag2677.xml"/><Relationship Id="rId10" Type="http://schemas.openxmlformats.org/officeDocument/2006/relationships/notesSlide" Target="../notesSlides/notesSlide98.xml"/><Relationship Id="rId1" Type="http://schemas.openxmlformats.org/officeDocument/2006/relationships/tags" Target="../tags/tag2676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86.xml"/><Relationship Id="rId5" Type="http://schemas.openxmlformats.org/officeDocument/2006/relationships/tags" Target="../tags/tag2685.xml"/><Relationship Id="rId4" Type="http://schemas.openxmlformats.org/officeDocument/2006/relationships/tags" Target="../tags/tag2684.xml"/><Relationship Id="rId3" Type="http://schemas.openxmlformats.org/officeDocument/2006/relationships/image" Target="../media/image226.png"/><Relationship Id="rId2" Type="http://schemas.openxmlformats.org/officeDocument/2006/relationships/tags" Target="../tags/tag2683.xml"/><Relationship Id="rId1" Type="http://schemas.openxmlformats.org/officeDocument/2006/relationships/tags" Target="../tags/tag2682.xml"/></Relationships>
</file>

<file path=ppt/slides/_rels/slide10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91.xml"/><Relationship Id="rId7" Type="http://schemas.openxmlformats.org/officeDocument/2006/relationships/image" Target="../media/image227.png"/><Relationship Id="rId6" Type="http://schemas.openxmlformats.org/officeDocument/2006/relationships/tags" Target="../tags/tag2690.xml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tags" Target="../tags/tag2689.xml"/><Relationship Id="rId2" Type="http://schemas.openxmlformats.org/officeDocument/2006/relationships/tags" Target="../tags/tag2688.xml"/><Relationship Id="rId10" Type="http://schemas.openxmlformats.org/officeDocument/2006/relationships/notesSlide" Target="../notesSlides/notesSlide100.xml"/><Relationship Id="rId1" Type="http://schemas.openxmlformats.org/officeDocument/2006/relationships/tags" Target="../tags/tag2687.xml"/></Relationships>
</file>

<file path=ppt/slides/_rels/slide10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694.xml"/><Relationship Id="rId4" Type="http://schemas.openxmlformats.org/officeDocument/2006/relationships/image" Target="../media/image229.png"/><Relationship Id="rId3" Type="http://schemas.openxmlformats.org/officeDocument/2006/relationships/image" Target="../media/image228.png"/><Relationship Id="rId2" Type="http://schemas.openxmlformats.org/officeDocument/2006/relationships/tags" Target="../tags/tag2693.xml"/><Relationship Id="rId1" Type="http://schemas.openxmlformats.org/officeDocument/2006/relationships/tags" Target="../tags/tag2692.xml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697.xml"/><Relationship Id="rId3" Type="http://schemas.openxmlformats.org/officeDocument/2006/relationships/image" Target="../media/image230.png"/><Relationship Id="rId2" Type="http://schemas.openxmlformats.org/officeDocument/2006/relationships/tags" Target="../tags/tag2696.xml"/><Relationship Id="rId1" Type="http://schemas.openxmlformats.org/officeDocument/2006/relationships/tags" Target="../tags/tag2695.xml"/></Relationships>
</file>

<file path=ppt/slides/_rels/slide109.xml.rels><?xml version="1.0" encoding="UTF-8" standalone="yes"?>
<Relationships xmlns="http://schemas.openxmlformats.org/package/2006/relationships"><Relationship Id="rId9" Type="http://schemas.openxmlformats.org/officeDocument/2006/relationships/tags" Target="../tags/tag2706.xml"/><Relationship Id="rId8" Type="http://schemas.openxmlformats.org/officeDocument/2006/relationships/tags" Target="../tags/tag2705.xml"/><Relationship Id="rId7" Type="http://schemas.openxmlformats.org/officeDocument/2006/relationships/tags" Target="../tags/tag2704.xml"/><Relationship Id="rId6" Type="http://schemas.openxmlformats.org/officeDocument/2006/relationships/tags" Target="../tags/tag2703.xml"/><Relationship Id="rId5" Type="http://schemas.openxmlformats.org/officeDocument/2006/relationships/tags" Target="../tags/tag2702.xml"/><Relationship Id="rId4" Type="http://schemas.openxmlformats.org/officeDocument/2006/relationships/tags" Target="../tags/tag2701.xml"/><Relationship Id="rId3" Type="http://schemas.openxmlformats.org/officeDocument/2006/relationships/tags" Target="../tags/tag2700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721.xml"/><Relationship Id="rId23" Type="http://schemas.openxmlformats.org/officeDocument/2006/relationships/tags" Target="../tags/tag2720.xml"/><Relationship Id="rId22" Type="http://schemas.openxmlformats.org/officeDocument/2006/relationships/tags" Target="../tags/tag2719.xml"/><Relationship Id="rId21" Type="http://schemas.openxmlformats.org/officeDocument/2006/relationships/tags" Target="../tags/tag2718.xml"/><Relationship Id="rId20" Type="http://schemas.openxmlformats.org/officeDocument/2006/relationships/tags" Target="../tags/tag2717.xml"/><Relationship Id="rId2" Type="http://schemas.openxmlformats.org/officeDocument/2006/relationships/tags" Target="../tags/tag2699.xml"/><Relationship Id="rId19" Type="http://schemas.openxmlformats.org/officeDocument/2006/relationships/tags" Target="../tags/tag2716.xml"/><Relationship Id="rId18" Type="http://schemas.openxmlformats.org/officeDocument/2006/relationships/tags" Target="../tags/tag2715.xml"/><Relationship Id="rId17" Type="http://schemas.openxmlformats.org/officeDocument/2006/relationships/tags" Target="../tags/tag2714.xml"/><Relationship Id="rId16" Type="http://schemas.openxmlformats.org/officeDocument/2006/relationships/tags" Target="../tags/tag2713.xml"/><Relationship Id="rId15" Type="http://schemas.openxmlformats.org/officeDocument/2006/relationships/tags" Target="../tags/tag2712.xml"/><Relationship Id="rId14" Type="http://schemas.openxmlformats.org/officeDocument/2006/relationships/tags" Target="../tags/tag2711.xml"/><Relationship Id="rId13" Type="http://schemas.openxmlformats.org/officeDocument/2006/relationships/tags" Target="../tags/tag2710.xml"/><Relationship Id="rId12" Type="http://schemas.openxmlformats.org/officeDocument/2006/relationships/tags" Target="../tags/tag2709.xml"/><Relationship Id="rId11" Type="http://schemas.openxmlformats.org/officeDocument/2006/relationships/tags" Target="../tags/tag2708.xml"/><Relationship Id="rId10" Type="http://schemas.openxmlformats.org/officeDocument/2006/relationships/tags" Target="../tags/tag2707.xml"/><Relationship Id="rId1" Type="http://schemas.openxmlformats.org/officeDocument/2006/relationships/tags" Target="../tags/tag2698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image" Target="../media/image12.png"/><Relationship Id="rId3" Type="http://schemas.openxmlformats.org/officeDocument/2006/relationships/tags" Target="../tags/tag141.xml"/><Relationship Id="rId2" Type="http://schemas.openxmlformats.org/officeDocument/2006/relationships/image" Target="../media/image11.png"/><Relationship Id="rId1" Type="http://schemas.openxmlformats.org/officeDocument/2006/relationships/tags" Target="../tags/tag140.xml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724.xml"/><Relationship Id="rId2" Type="http://schemas.openxmlformats.org/officeDocument/2006/relationships/tags" Target="../tags/tag2723.xml"/><Relationship Id="rId1" Type="http://schemas.openxmlformats.org/officeDocument/2006/relationships/tags" Target="../tags/tag2722.xml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725.xml"/><Relationship Id="rId1" Type="http://schemas.openxmlformats.org/officeDocument/2006/relationships/image" Target="../media/image231.png"/></Relationships>
</file>

<file path=ppt/slides/_rels/slide1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27.xml"/><Relationship Id="rId3" Type="http://schemas.openxmlformats.org/officeDocument/2006/relationships/image" Target="../media/image233.jpeg"/><Relationship Id="rId2" Type="http://schemas.openxmlformats.org/officeDocument/2006/relationships/image" Target="../media/image232.png"/><Relationship Id="rId1" Type="http://schemas.openxmlformats.org/officeDocument/2006/relationships/tags" Target="../tags/tag272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28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image" Target="../media/image13.png"/><Relationship Id="rId54" Type="http://schemas.openxmlformats.org/officeDocument/2006/relationships/notesSlide" Target="../notesSlides/notesSlide10.xml"/><Relationship Id="rId53" Type="http://schemas.openxmlformats.org/officeDocument/2006/relationships/vmlDrawing" Target="../drawings/vmlDrawing1.vml"/><Relationship Id="rId52" Type="http://schemas.openxmlformats.org/officeDocument/2006/relationships/slideLayout" Target="../slideLayouts/slideLayout1.xml"/><Relationship Id="rId51" Type="http://schemas.openxmlformats.org/officeDocument/2006/relationships/tags" Target="../tags/tag158.xml"/><Relationship Id="rId50" Type="http://schemas.openxmlformats.org/officeDocument/2006/relationships/image" Target="../media/image47.png"/><Relationship Id="rId5" Type="http://schemas.openxmlformats.org/officeDocument/2006/relationships/tags" Target="../tags/tag149.xml"/><Relationship Id="rId49" Type="http://schemas.openxmlformats.org/officeDocument/2006/relationships/image" Target="../media/image46.png"/><Relationship Id="rId48" Type="http://schemas.openxmlformats.org/officeDocument/2006/relationships/image" Target="../media/image45.png"/><Relationship Id="rId47" Type="http://schemas.openxmlformats.org/officeDocument/2006/relationships/image" Target="../media/image44.png"/><Relationship Id="rId46" Type="http://schemas.openxmlformats.org/officeDocument/2006/relationships/image" Target="../media/image43.wmf"/><Relationship Id="rId45" Type="http://schemas.openxmlformats.org/officeDocument/2006/relationships/oleObject" Target="../embeddings/oleObject2.bin"/><Relationship Id="rId44" Type="http://schemas.openxmlformats.org/officeDocument/2006/relationships/image" Target="../media/image42.png"/><Relationship Id="rId43" Type="http://schemas.openxmlformats.org/officeDocument/2006/relationships/image" Target="../media/image41.png"/><Relationship Id="rId42" Type="http://schemas.openxmlformats.org/officeDocument/2006/relationships/image" Target="../media/image40.png"/><Relationship Id="rId41" Type="http://schemas.openxmlformats.org/officeDocument/2006/relationships/image" Target="../media/image39.png"/><Relationship Id="rId40" Type="http://schemas.openxmlformats.org/officeDocument/2006/relationships/image" Target="../media/image38.png"/><Relationship Id="rId4" Type="http://schemas.openxmlformats.org/officeDocument/2006/relationships/tags" Target="../tags/tag148.xml"/><Relationship Id="rId39" Type="http://schemas.openxmlformats.org/officeDocument/2006/relationships/image" Target="../media/image37.png"/><Relationship Id="rId38" Type="http://schemas.openxmlformats.org/officeDocument/2006/relationships/image" Target="../media/image36.png"/><Relationship Id="rId37" Type="http://schemas.openxmlformats.org/officeDocument/2006/relationships/image" Target="../media/image35.png"/><Relationship Id="rId36" Type="http://schemas.openxmlformats.org/officeDocument/2006/relationships/image" Target="../media/image34.png"/><Relationship Id="rId35" Type="http://schemas.openxmlformats.org/officeDocument/2006/relationships/image" Target="../media/image33.png"/><Relationship Id="rId34" Type="http://schemas.openxmlformats.org/officeDocument/2006/relationships/image" Target="../media/image32.png"/><Relationship Id="rId33" Type="http://schemas.openxmlformats.org/officeDocument/2006/relationships/image" Target="../media/image31.png"/><Relationship Id="rId32" Type="http://schemas.openxmlformats.org/officeDocument/2006/relationships/image" Target="../media/image30.png"/><Relationship Id="rId31" Type="http://schemas.openxmlformats.org/officeDocument/2006/relationships/image" Target="../media/image29.png"/><Relationship Id="rId30" Type="http://schemas.openxmlformats.org/officeDocument/2006/relationships/image" Target="../media/image28.png"/><Relationship Id="rId3" Type="http://schemas.openxmlformats.org/officeDocument/2006/relationships/tags" Target="../tags/tag147.xml"/><Relationship Id="rId29" Type="http://schemas.openxmlformats.org/officeDocument/2006/relationships/image" Target="../media/image27.png"/><Relationship Id="rId28" Type="http://schemas.openxmlformats.org/officeDocument/2006/relationships/image" Target="../media/image26.png"/><Relationship Id="rId27" Type="http://schemas.openxmlformats.org/officeDocument/2006/relationships/image" Target="../media/image25.png"/><Relationship Id="rId26" Type="http://schemas.openxmlformats.org/officeDocument/2006/relationships/image" Target="../media/image24.png"/><Relationship Id="rId25" Type="http://schemas.openxmlformats.org/officeDocument/2006/relationships/image" Target="../media/image23.png"/><Relationship Id="rId24" Type="http://schemas.openxmlformats.org/officeDocument/2006/relationships/image" Target="../media/image22.png"/><Relationship Id="rId23" Type="http://schemas.openxmlformats.org/officeDocument/2006/relationships/image" Target="../media/image21.png"/><Relationship Id="rId22" Type="http://schemas.openxmlformats.org/officeDocument/2006/relationships/image" Target="../media/image20.png"/><Relationship Id="rId21" Type="http://schemas.openxmlformats.org/officeDocument/2006/relationships/image" Target="../media/image19.png"/><Relationship Id="rId20" Type="http://schemas.openxmlformats.org/officeDocument/2006/relationships/image" Target="../media/image18.png"/><Relationship Id="rId2" Type="http://schemas.openxmlformats.org/officeDocument/2006/relationships/tags" Target="../tags/tag146.xml"/><Relationship Id="rId19" Type="http://schemas.openxmlformats.org/officeDocument/2006/relationships/image" Target="../media/image17.png"/><Relationship Id="rId18" Type="http://schemas.openxmlformats.org/officeDocument/2006/relationships/tags" Target="../tags/tag157.xml"/><Relationship Id="rId17" Type="http://schemas.openxmlformats.org/officeDocument/2006/relationships/image" Target="../media/image16.png"/><Relationship Id="rId16" Type="http://schemas.openxmlformats.org/officeDocument/2006/relationships/tags" Target="../tags/tag156.xml"/><Relationship Id="rId15" Type="http://schemas.openxmlformats.org/officeDocument/2006/relationships/image" Target="../media/image15.png"/><Relationship Id="rId14" Type="http://schemas.openxmlformats.org/officeDocument/2006/relationships/image" Target="../media/image14.wmf"/><Relationship Id="rId13" Type="http://schemas.openxmlformats.org/officeDocument/2006/relationships/oleObject" Target="../embeddings/oleObject1.bin"/><Relationship Id="rId12" Type="http://schemas.openxmlformats.org/officeDocument/2006/relationships/tags" Target="../tags/tag155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tags" Target="../tags/tag145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67.xml"/><Relationship Id="rId8" Type="http://schemas.openxmlformats.org/officeDocument/2006/relationships/image" Target="../media/image51.png"/><Relationship Id="rId7" Type="http://schemas.openxmlformats.org/officeDocument/2006/relationships/image" Target="../media/image50.png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image" Target="../media/image49.png"/><Relationship Id="rId2" Type="http://schemas.openxmlformats.org/officeDocument/2006/relationships/tags" Target="../tags/tag163.xml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62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73.xml"/><Relationship Id="rId8" Type="http://schemas.openxmlformats.org/officeDocument/2006/relationships/image" Target="../media/image54.png"/><Relationship Id="rId7" Type="http://schemas.openxmlformats.org/officeDocument/2006/relationships/image" Target="../media/image53.png"/><Relationship Id="rId6" Type="http://schemas.openxmlformats.org/officeDocument/2006/relationships/tags" Target="../tags/tag172.xml"/><Relationship Id="rId5" Type="http://schemas.openxmlformats.org/officeDocument/2006/relationships/image" Target="../media/image52.png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2" Type="http://schemas.openxmlformats.org/officeDocument/2006/relationships/notesSlide" Target="../notesSlides/notesSlide1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74.xml"/><Relationship Id="rId1" Type="http://schemas.openxmlformats.org/officeDocument/2006/relationships/tags" Target="../tags/tag168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7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tags" Target="../tags/tag176.xml"/><Relationship Id="rId1" Type="http://schemas.openxmlformats.org/officeDocument/2006/relationships/tags" Target="../tags/tag17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82.xml"/><Relationship Id="rId7" Type="http://schemas.openxmlformats.org/officeDocument/2006/relationships/tags" Target="../tags/tag181.xml"/><Relationship Id="rId6" Type="http://schemas.openxmlformats.org/officeDocument/2006/relationships/image" Target="../media/image59.png"/><Relationship Id="rId5" Type="http://schemas.openxmlformats.org/officeDocument/2006/relationships/tags" Target="../tags/tag180.xml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tags" Target="../tags/tag179.xml"/><Relationship Id="rId10" Type="http://schemas.openxmlformats.org/officeDocument/2006/relationships/notesSlide" Target="../notesSlides/notesSlide15.xml"/><Relationship Id="rId1" Type="http://schemas.openxmlformats.org/officeDocument/2006/relationships/tags" Target="../tags/tag178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87.xml"/><Relationship Id="rId6" Type="http://schemas.openxmlformats.org/officeDocument/2006/relationships/tags" Target="../tags/tag186.xml"/><Relationship Id="rId5" Type="http://schemas.openxmlformats.org/officeDocument/2006/relationships/image" Target="../media/image61.png"/><Relationship Id="rId4" Type="http://schemas.openxmlformats.org/officeDocument/2006/relationships/tags" Target="../tags/tag185.xml"/><Relationship Id="rId3" Type="http://schemas.openxmlformats.org/officeDocument/2006/relationships/image" Target="../media/image60.png"/><Relationship Id="rId2" Type="http://schemas.openxmlformats.org/officeDocument/2006/relationships/tags" Target="../tags/tag184.xml"/><Relationship Id="rId1" Type="http://schemas.openxmlformats.org/officeDocument/2006/relationships/tags" Target="../tags/tag183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90.xml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tags" Target="../tags/tag189.xml"/><Relationship Id="rId1" Type="http://schemas.openxmlformats.org/officeDocument/2006/relationships/tags" Target="../tags/tag188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png"/><Relationship Id="rId8" Type="http://schemas.openxmlformats.org/officeDocument/2006/relationships/image" Target="../media/image67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66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tags" Target="../tags/tag192.xml"/><Relationship Id="rId13" Type="http://schemas.openxmlformats.org/officeDocument/2006/relationships/notesSlide" Target="../notesSlides/notesSlide18.xml"/><Relationship Id="rId12" Type="http://schemas.openxmlformats.org/officeDocument/2006/relationships/vmlDrawing" Target="../drawings/vmlDrawing2.v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93.xml"/><Relationship Id="rId1" Type="http://schemas.openxmlformats.org/officeDocument/2006/relationships/tags" Target="../tags/tag191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96.xml"/><Relationship Id="rId2" Type="http://schemas.openxmlformats.org/officeDocument/2006/relationships/tags" Target="../tags/tag195.xml"/><Relationship Id="rId1" Type="http://schemas.openxmlformats.org/officeDocument/2006/relationships/tags" Target="../tags/tag194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99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tags" Target="../tags/tag198.xml"/><Relationship Id="rId1" Type="http://schemas.openxmlformats.org/officeDocument/2006/relationships/tags" Target="../tags/tag197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3.xml"/><Relationship Id="rId4" Type="http://schemas.openxmlformats.org/officeDocument/2006/relationships/image" Target="../media/image71.png"/><Relationship Id="rId3" Type="http://schemas.openxmlformats.org/officeDocument/2006/relationships/tags" Target="../tags/tag202.xml"/><Relationship Id="rId2" Type="http://schemas.openxmlformats.org/officeDocument/2006/relationships/tags" Target="../tags/tag201.xml"/><Relationship Id="rId1" Type="http://schemas.openxmlformats.org/officeDocument/2006/relationships/tags" Target="../tags/tag200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7.xml"/><Relationship Id="rId4" Type="http://schemas.openxmlformats.org/officeDocument/2006/relationships/tags" Target="../tags/tag206.xml"/><Relationship Id="rId3" Type="http://schemas.openxmlformats.org/officeDocument/2006/relationships/image" Target="../media/image72.png"/><Relationship Id="rId2" Type="http://schemas.openxmlformats.org/officeDocument/2006/relationships/tags" Target="../tags/tag205.xml"/><Relationship Id="rId1" Type="http://schemas.openxmlformats.org/officeDocument/2006/relationships/tags" Target="../tags/tag20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12.xml"/><Relationship Id="rId5" Type="http://schemas.openxmlformats.org/officeDocument/2006/relationships/tags" Target="../tags/tag211.xml"/><Relationship Id="rId4" Type="http://schemas.openxmlformats.org/officeDocument/2006/relationships/image" Target="../media/image73.png"/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" Type="http://schemas.openxmlformats.org/officeDocument/2006/relationships/tags" Target="../tags/tag20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16.xml"/><Relationship Id="rId5" Type="http://schemas.openxmlformats.org/officeDocument/2006/relationships/tags" Target="../tags/tag215.xml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tags" Target="../tags/tag214.xml"/><Relationship Id="rId1" Type="http://schemas.openxmlformats.org/officeDocument/2006/relationships/tags" Target="../tags/tag213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21.xml"/><Relationship Id="rId7" Type="http://schemas.openxmlformats.org/officeDocument/2006/relationships/image" Target="../media/image78.png"/><Relationship Id="rId6" Type="http://schemas.openxmlformats.org/officeDocument/2006/relationships/tags" Target="../tags/tag220.xml"/><Relationship Id="rId5" Type="http://schemas.openxmlformats.org/officeDocument/2006/relationships/tags" Target="../tags/tag219.xml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tags" Target="../tags/tag218.xml"/><Relationship Id="rId10" Type="http://schemas.openxmlformats.org/officeDocument/2006/relationships/notesSlide" Target="../notesSlides/notesSlide25.xml"/><Relationship Id="rId1" Type="http://schemas.openxmlformats.org/officeDocument/2006/relationships/tags" Target="../tags/tag217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227.xml"/><Relationship Id="rId8" Type="http://schemas.openxmlformats.org/officeDocument/2006/relationships/image" Target="../media/image81.png"/><Relationship Id="rId7" Type="http://schemas.openxmlformats.org/officeDocument/2006/relationships/tags" Target="../tags/tag226.xml"/><Relationship Id="rId6" Type="http://schemas.openxmlformats.org/officeDocument/2006/relationships/tags" Target="../tags/tag225.xml"/><Relationship Id="rId5" Type="http://schemas.openxmlformats.org/officeDocument/2006/relationships/image" Target="../media/image80.png"/><Relationship Id="rId4" Type="http://schemas.openxmlformats.org/officeDocument/2006/relationships/tags" Target="../tags/tag224.xml"/><Relationship Id="rId3" Type="http://schemas.openxmlformats.org/officeDocument/2006/relationships/image" Target="../media/image79.png"/><Relationship Id="rId2" Type="http://schemas.openxmlformats.org/officeDocument/2006/relationships/tags" Target="../tags/tag223.xml"/><Relationship Id="rId11" Type="http://schemas.openxmlformats.org/officeDocument/2006/relationships/notesSlide" Target="../notesSlides/notesSlide26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22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2.xml"/><Relationship Id="rId7" Type="http://schemas.openxmlformats.org/officeDocument/2006/relationships/image" Target="../media/image83.wmf"/><Relationship Id="rId6" Type="http://schemas.openxmlformats.org/officeDocument/2006/relationships/oleObject" Target="../embeddings/oleObject5.bin"/><Relationship Id="rId5" Type="http://schemas.openxmlformats.org/officeDocument/2006/relationships/tags" Target="../tags/tag231.xml"/><Relationship Id="rId4" Type="http://schemas.openxmlformats.org/officeDocument/2006/relationships/image" Target="../media/image82.png"/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1" Type="http://schemas.openxmlformats.org/officeDocument/2006/relationships/notesSlide" Target="../notesSlides/notesSlide27.xml"/><Relationship Id="rId10" Type="http://schemas.openxmlformats.org/officeDocument/2006/relationships/vmlDrawing" Target="../drawings/vmlDrawing3.vml"/><Relationship Id="rId1" Type="http://schemas.openxmlformats.org/officeDocument/2006/relationships/tags" Target="../tags/tag228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6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3" Type="http://schemas.openxmlformats.org/officeDocument/2006/relationships/tags" Target="../tags/tag235.xml"/><Relationship Id="rId2" Type="http://schemas.openxmlformats.org/officeDocument/2006/relationships/tags" Target="../tags/tag234.xml"/><Relationship Id="rId1" Type="http://schemas.openxmlformats.org/officeDocument/2006/relationships/tags" Target="../tags/tag233.xml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9.xml"/><Relationship Id="rId4" Type="http://schemas.openxmlformats.org/officeDocument/2006/relationships/image" Target="../media/image87.png"/><Relationship Id="rId3" Type="http://schemas.openxmlformats.org/officeDocument/2006/relationships/image" Target="../media/image86.png"/><Relationship Id="rId2" Type="http://schemas.openxmlformats.org/officeDocument/2006/relationships/tags" Target="../tags/tag238.xml"/><Relationship Id="rId1" Type="http://schemas.openxmlformats.org/officeDocument/2006/relationships/tags" Target="../tags/tag23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43.xml"/><Relationship Id="rId5" Type="http://schemas.openxmlformats.org/officeDocument/2006/relationships/image" Target="../media/image89.png"/><Relationship Id="rId4" Type="http://schemas.openxmlformats.org/officeDocument/2006/relationships/tags" Target="../tags/tag242.xml"/><Relationship Id="rId3" Type="http://schemas.openxmlformats.org/officeDocument/2006/relationships/image" Target="../media/image88.png"/><Relationship Id="rId2" Type="http://schemas.openxmlformats.org/officeDocument/2006/relationships/tags" Target="../tags/tag241.xml"/><Relationship Id="rId1" Type="http://schemas.openxmlformats.org/officeDocument/2006/relationships/tags" Target="../tags/tag240.xml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47.xml"/><Relationship Id="rId4" Type="http://schemas.openxmlformats.org/officeDocument/2006/relationships/tags" Target="../tags/tag246.xml"/><Relationship Id="rId3" Type="http://schemas.openxmlformats.org/officeDocument/2006/relationships/image" Target="../media/image90.png"/><Relationship Id="rId2" Type="http://schemas.openxmlformats.org/officeDocument/2006/relationships/tags" Target="../tags/tag245.xml"/><Relationship Id="rId1" Type="http://schemas.openxmlformats.org/officeDocument/2006/relationships/tags" Target="../tags/tag244.xml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50.xml"/><Relationship Id="rId3" Type="http://schemas.openxmlformats.org/officeDocument/2006/relationships/image" Target="../media/image91.png"/><Relationship Id="rId2" Type="http://schemas.openxmlformats.org/officeDocument/2006/relationships/tags" Target="../tags/tag249.xml"/><Relationship Id="rId1" Type="http://schemas.openxmlformats.org/officeDocument/2006/relationships/tags" Target="../tags/tag248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tags" Target="../tags/tag259.xml"/><Relationship Id="rId8" Type="http://schemas.openxmlformats.org/officeDocument/2006/relationships/tags" Target="../tags/tag258.xml"/><Relationship Id="rId7" Type="http://schemas.openxmlformats.org/officeDocument/2006/relationships/tags" Target="../tags/tag257.xml"/><Relationship Id="rId6" Type="http://schemas.openxmlformats.org/officeDocument/2006/relationships/tags" Target="../tags/tag256.xml"/><Relationship Id="rId5" Type="http://schemas.openxmlformats.org/officeDocument/2006/relationships/tags" Target="../tags/tag255.xml"/><Relationship Id="rId4" Type="http://schemas.openxmlformats.org/officeDocument/2006/relationships/tags" Target="../tags/tag254.xml"/><Relationship Id="rId3" Type="http://schemas.openxmlformats.org/officeDocument/2006/relationships/tags" Target="../tags/tag253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74.xml"/><Relationship Id="rId23" Type="http://schemas.openxmlformats.org/officeDocument/2006/relationships/tags" Target="../tags/tag273.xml"/><Relationship Id="rId22" Type="http://schemas.openxmlformats.org/officeDocument/2006/relationships/tags" Target="../tags/tag272.xml"/><Relationship Id="rId21" Type="http://schemas.openxmlformats.org/officeDocument/2006/relationships/tags" Target="../tags/tag271.xml"/><Relationship Id="rId20" Type="http://schemas.openxmlformats.org/officeDocument/2006/relationships/tags" Target="../tags/tag270.xml"/><Relationship Id="rId2" Type="http://schemas.openxmlformats.org/officeDocument/2006/relationships/tags" Target="../tags/tag252.xml"/><Relationship Id="rId19" Type="http://schemas.openxmlformats.org/officeDocument/2006/relationships/tags" Target="../tags/tag269.xml"/><Relationship Id="rId18" Type="http://schemas.openxmlformats.org/officeDocument/2006/relationships/tags" Target="../tags/tag268.xml"/><Relationship Id="rId17" Type="http://schemas.openxmlformats.org/officeDocument/2006/relationships/tags" Target="../tags/tag267.xml"/><Relationship Id="rId16" Type="http://schemas.openxmlformats.org/officeDocument/2006/relationships/tags" Target="../tags/tag266.xml"/><Relationship Id="rId15" Type="http://schemas.openxmlformats.org/officeDocument/2006/relationships/tags" Target="../tags/tag265.xml"/><Relationship Id="rId14" Type="http://schemas.openxmlformats.org/officeDocument/2006/relationships/tags" Target="../tags/tag264.xml"/><Relationship Id="rId13" Type="http://schemas.openxmlformats.org/officeDocument/2006/relationships/tags" Target="../tags/tag263.xml"/><Relationship Id="rId12" Type="http://schemas.openxmlformats.org/officeDocument/2006/relationships/tags" Target="../tags/tag262.xml"/><Relationship Id="rId11" Type="http://schemas.openxmlformats.org/officeDocument/2006/relationships/tags" Target="../tags/tag261.xml"/><Relationship Id="rId10" Type="http://schemas.openxmlformats.org/officeDocument/2006/relationships/tags" Target="../tags/tag260.xml"/><Relationship Id="rId1" Type="http://schemas.openxmlformats.org/officeDocument/2006/relationships/tags" Target="../tags/tag251.xml"/></Relationships>
</file>

<file path=ppt/slides/_rels/slide36.xml.rels><?xml version="1.0" encoding="UTF-8" standalone="yes"?>
<Relationships xmlns="http://schemas.openxmlformats.org/package/2006/relationships"><Relationship Id="rId99" Type="http://schemas.openxmlformats.org/officeDocument/2006/relationships/tags" Target="../tags/tag367.xml"/><Relationship Id="rId98" Type="http://schemas.openxmlformats.org/officeDocument/2006/relationships/tags" Target="../tags/tag366.xml"/><Relationship Id="rId97" Type="http://schemas.openxmlformats.org/officeDocument/2006/relationships/tags" Target="../tags/tag365.xml"/><Relationship Id="rId96" Type="http://schemas.openxmlformats.org/officeDocument/2006/relationships/tags" Target="../tags/tag364.xml"/><Relationship Id="rId95" Type="http://schemas.openxmlformats.org/officeDocument/2006/relationships/tags" Target="../tags/tag363.xml"/><Relationship Id="rId94" Type="http://schemas.openxmlformats.org/officeDocument/2006/relationships/tags" Target="../tags/tag362.xml"/><Relationship Id="rId93" Type="http://schemas.openxmlformats.org/officeDocument/2006/relationships/tags" Target="../tags/tag361.xml"/><Relationship Id="rId92" Type="http://schemas.openxmlformats.org/officeDocument/2006/relationships/tags" Target="../tags/tag360.xml"/><Relationship Id="rId91" Type="http://schemas.openxmlformats.org/officeDocument/2006/relationships/tags" Target="../tags/tag359.xml"/><Relationship Id="rId90" Type="http://schemas.openxmlformats.org/officeDocument/2006/relationships/tags" Target="../tags/tag358.xml"/><Relationship Id="rId9" Type="http://schemas.openxmlformats.org/officeDocument/2006/relationships/tags" Target="../tags/tag282.xml"/><Relationship Id="rId89" Type="http://schemas.openxmlformats.org/officeDocument/2006/relationships/tags" Target="../tags/tag357.xml"/><Relationship Id="rId88" Type="http://schemas.openxmlformats.org/officeDocument/2006/relationships/tags" Target="../tags/tag356.xml"/><Relationship Id="rId87" Type="http://schemas.openxmlformats.org/officeDocument/2006/relationships/tags" Target="../tags/tag355.xml"/><Relationship Id="rId86" Type="http://schemas.openxmlformats.org/officeDocument/2006/relationships/tags" Target="../tags/tag354.xml"/><Relationship Id="rId85" Type="http://schemas.openxmlformats.org/officeDocument/2006/relationships/tags" Target="../tags/tag353.xml"/><Relationship Id="rId84" Type="http://schemas.openxmlformats.org/officeDocument/2006/relationships/tags" Target="../tags/tag352.xml"/><Relationship Id="rId83" Type="http://schemas.openxmlformats.org/officeDocument/2006/relationships/tags" Target="../tags/tag351.xml"/><Relationship Id="rId82" Type="http://schemas.openxmlformats.org/officeDocument/2006/relationships/tags" Target="../tags/tag350.xml"/><Relationship Id="rId81" Type="http://schemas.openxmlformats.org/officeDocument/2006/relationships/tags" Target="../tags/tag349.xml"/><Relationship Id="rId80" Type="http://schemas.openxmlformats.org/officeDocument/2006/relationships/tags" Target="../tags/tag348.xml"/><Relationship Id="rId8" Type="http://schemas.openxmlformats.org/officeDocument/2006/relationships/tags" Target="../tags/tag281.xml"/><Relationship Id="rId79" Type="http://schemas.openxmlformats.org/officeDocument/2006/relationships/tags" Target="../tags/tag347.xml"/><Relationship Id="rId78" Type="http://schemas.openxmlformats.org/officeDocument/2006/relationships/tags" Target="../tags/tag346.xml"/><Relationship Id="rId77" Type="http://schemas.openxmlformats.org/officeDocument/2006/relationships/tags" Target="../tags/tag345.xml"/><Relationship Id="rId76" Type="http://schemas.openxmlformats.org/officeDocument/2006/relationships/tags" Target="../tags/tag344.xml"/><Relationship Id="rId75" Type="http://schemas.openxmlformats.org/officeDocument/2006/relationships/tags" Target="../tags/tag343.xml"/><Relationship Id="rId74" Type="http://schemas.openxmlformats.org/officeDocument/2006/relationships/tags" Target="../tags/tag342.xml"/><Relationship Id="rId73" Type="http://schemas.openxmlformats.org/officeDocument/2006/relationships/tags" Target="../tags/tag341.xml"/><Relationship Id="rId72" Type="http://schemas.openxmlformats.org/officeDocument/2006/relationships/tags" Target="../tags/tag340.xml"/><Relationship Id="rId71" Type="http://schemas.openxmlformats.org/officeDocument/2006/relationships/tags" Target="../tags/tag339.xml"/><Relationship Id="rId70" Type="http://schemas.openxmlformats.org/officeDocument/2006/relationships/tags" Target="../tags/tag338.xml"/><Relationship Id="rId7" Type="http://schemas.openxmlformats.org/officeDocument/2006/relationships/tags" Target="../tags/tag280.xml"/><Relationship Id="rId69" Type="http://schemas.openxmlformats.org/officeDocument/2006/relationships/tags" Target="../tags/tag337.xml"/><Relationship Id="rId68" Type="http://schemas.openxmlformats.org/officeDocument/2006/relationships/tags" Target="../tags/tag336.xml"/><Relationship Id="rId67" Type="http://schemas.openxmlformats.org/officeDocument/2006/relationships/tags" Target="../tags/tag335.xml"/><Relationship Id="rId66" Type="http://schemas.openxmlformats.org/officeDocument/2006/relationships/tags" Target="../tags/tag334.xml"/><Relationship Id="rId65" Type="http://schemas.openxmlformats.org/officeDocument/2006/relationships/tags" Target="../tags/tag333.xml"/><Relationship Id="rId64" Type="http://schemas.openxmlformats.org/officeDocument/2006/relationships/tags" Target="../tags/tag332.xml"/><Relationship Id="rId63" Type="http://schemas.openxmlformats.org/officeDocument/2006/relationships/tags" Target="../tags/tag331.xml"/><Relationship Id="rId62" Type="http://schemas.openxmlformats.org/officeDocument/2006/relationships/tags" Target="../tags/tag330.xml"/><Relationship Id="rId61" Type="http://schemas.openxmlformats.org/officeDocument/2006/relationships/tags" Target="../tags/tag329.xml"/><Relationship Id="rId60" Type="http://schemas.openxmlformats.org/officeDocument/2006/relationships/tags" Target="../tags/tag328.xml"/><Relationship Id="rId6" Type="http://schemas.openxmlformats.org/officeDocument/2006/relationships/tags" Target="../tags/tag279.xml"/><Relationship Id="rId59" Type="http://schemas.openxmlformats.org/officeDocument/2006/relationships/tags" Target="../tags/tag327.xml"/><Relationship Id="rId58" Type="http://schemas.openxmlformats.org/officeDocument/2006/relationships/tags" Target="../tags/tag326.xml"/><Relationship Id="rId57" Type="http://schemas.openxmlformats.org/officeDocument/2006/relationships/tags" Target="../tags/tag325.xml"/><Relationship Id="rId56" Type="http://schemas.openxmlformats.org/officeDocument/2006/relationships/image" Target="../media/image95.png"/><Relationship Id="rId55" Type="http://schemas.openxmlformats.org/officeDocument/2006/relationships/image" Target="../media/image94.wmf"/><Relationship Id="rId54" Type="http://schemas.openxmlformats.org/officeDocument/2006/relationships/oleObject" Target="../embeddings/oleObject7.bin"/><Relationship Id="rId53" Type="http://schemas.openxmlformats.org/officeDocument/2006/relationships/tags" Target="../tags/tag324.xml"/><Relationship Id="rId52" Type="http://schemas.openxmlformats.org/officeDocument/2006/relationships/tags" Target="../tags/tag323.xml"/><Relationship Id="rId51" Type="http://schemas.openxmlformats.org/officeDocument/2006/relationships/tags" Target="../tags/tag322.xml"/><Relationship Id="rId50" Type="http://schemas.openxmlformats.org/officeDocument/2006/relationships/tags" Target="../tags/tag321.xml"/><Relationship Id="rId5" Type="http://schemas.openxmlformats.org/officeDocument/2006/relationships/tags" Target="../tags/tag278.xml"/><Relationship Id="rId49" Type="http://schemas.openxmlformats.org/officeDocument/2006/relationships/tags" Target="../tags/tag320.xml"/><Relationship Id="rId48" Type="http://schemas.openxmlformats.org/officeDocument/2006/relationships/tags" Target="../tags/tag319.xml"/><Relationship Id="rId47" Type="http://schemas.openxmlformats.org/officeDocument/2006/relationships/tags" Target="../tags/tag318.xml"/><Relationship Id="rId46" Type="http://schemas.openxmlformats.org/officeDocument/2006/relationships/tags" Target="../tags/tag317.xml"/><Relationship Id="rId45" Type="http://schemas.openxmlformats.org/officeDocument/2006/relationships/tags" Target="../tags/tag316.xml"/><Relationship Id="rId44" Type="http://schemas.openxmlformats.org/officeDocument/2006/relationships/tags" Target="../tags/tag315.xml"/><Relationship Id="rId43" Type="http://schemas.openxmlformats.org/officeDocument/2006/relationships/tags" Target="../tags/tag314.xml"/><Relationship Id="rId42" Type="http://schemas.openxmlformats.org/officeDocument/2006/relationships/image" Target="../media/image93.emf"/><Relationship Id="rId41" Type="http://schemas.openxmlformats.org/officeDocument/2006/relationships/oleObject" Target="../embeddings/oleObject6.bin"/><Relationship Id="rId40" Type="http://schemas.openxmlformats.org/officeDocument/2006/relationships/tags" Target="../tags/tag313.xml"/><Relationship Id="rId4" Type="http://schemas.openxmlformats.org/officeDocument/2006/relationships/image" Target="../media/image92.png"/><Relationship Id="rId39" Type="http://schemas.openxmlformats.org/officeDocument/2006/relationships/tags" Target="../tags/tag312.xml"/><Relationship Id="rId38" Type="http://schemas.openxmlformats.org/officeDocument/2006/relationships/tags" Target="../tags/tag311.xml"/><Relationship Id="rId37" Type="http://schemas.openxmlformats.org/officeDocument/2006/relationships/tags" Target="../tags/tag310.xml"/><Relationship Id="rId36" Type="http://schemas.openxmlformats.org/officeDocument/2006/relationships/tags" Target="../tags/tag309.xml"/><Relationship Id="rId35" Type="http://schemas.openxmlformats.org/officeDocument/2006/relationships/tags" Target="../tags/tag308.xml"/><Relationship Id="rId34" Type="http://schemas.openxmlformats.org/officeDocument/2006/relationships/tags" Target="../tags/tag307.xml"/><Relationship Id="rId33" Type="http://schemas.openxmlformats.org/officeDocument/2006/relationships/tags" Target="../tags/tag306.xml"/><Relationship Id="rId32" Type="http://schemas.openxmlformats.org/officeDocument/2006/relationships/tags" Target="../tags/tag305.xml"/><Relationship Id="rId31" Type="http://schemas.openxmlformats.org/officeDocument/2006/relationships/tags" Target="../tags/tag304.xml"/><Relationship Id="rId30" Type="http://schemas.openxmlformats.org/officeDocument/2006/relationships/tags" Target="../tags/tag303.xml"/><Relationship Id="rId3" Type="http://schemas.openxmlformats.org/officeDocument/2006/relationships/tags" Target="../tags/tag277.xml"/><Relationship Id="rId29" Type="http://schemas.openxmlformats.org/officeDocument/2006/relationships/tags" Target="../tags/tag302.xml"/><Relationship Id="rId28" Type="http://schemas.openxmlformats.org/officeDocument/2006/relationships/tags" Target="../tags/tag301.xml"/><Relationship Id="rId27" Type="http://schemas.openxmlformats.org/officeDocument/2006/relationships/tags" Target="../tags/tag300.xml"/><Relationship Id="rId26" Type="http://schemas.openxmlformats.org/officeDocument/2006/relationships/tags" Target="../tags/tag299.xml"/><Relationship Id="rId25" Type="http://schemas.openxmlformats.org/officeDocument/2006/relationships/tags" Target="../tags/tag298.xml"/><Relationship Id="rId24" Type="http://schemas.openxmlformats.org/officeDocument/2006/relationships/tags" Target="../tags/tag297.xml"/><Relationship Id="rId23" Type="http://schemas.openxmlformats.org/officeDocument/2006/relationships/tags" Target="../tags/tag296.xml"/><Relationship Id="rId22" Type="http://schemas.openxmlformats.org/officeDocument/2006/relationships/tags" Target="../tags/tag295.xml"/><Relationship Id="rId21" Type="http://schemas.openxmlformats.org/officeDocument/2006/relationships/tags" Target="../tags/tag294.xml"/><Relationship Id="rId20" Type="http://schemas.openxmlformats.org/officeDocument/2006/relationships/tags" Target="../tags/tag293.xml"/><Relationship Id="rId2" Type="http://schemas.openxmlformats.org/officeDocument/2006/relationships/tags" Target="../tags/tag276.xml"/><Relationship Id="rId19" Type="http://schemas.openxmlformats.org/officeDocument/2006/relationships/tags" Target="../tags/tag292.xml"/><Relationship Id="rId18" Type="http://schemas.openxmlformats.org/officeDocument/2006/relationships/tags" Target="../tags/tag291.xml"/><Relationship Id="rId17" Type="http://schemas.openxmlformats.org/officeDocument/2006/relationships/tags" Target="../tags/tag290.xml"/><Relationship Id="rId16" Type="http://schemas.openxmlformats.org/officeDocument/2006/relationships/tags" Target="../tags/tag289.xml"/><Relationship Id="rId15" Type="http://schemas.openxmlformats.org/officeDocument/2006/relationships/tags" Target="../tags/tag288.xml"/><Relationship Id="rId147" Type="http://schemas.openxmlformats.org/officeDocument/2006/relationships/notesSlide" Target="../notesSlides/notesSlide33.xml"/><Relationship Id="rId146" Type="http://schemas.openxmlformats.org/officeDocument/2006/relationships/vmlDrawing" Target="../drawings/vmlDrawing4.vml"/><Relationship Id="rId145" Type="http://schemas.openxmlformats.org/officeDocument/2006/relationships/slideLayout" Target="../slideLayouts/slideLayout1.xml"/><Relationship Id="rId144" Type="http://schemas.openxmlformats.org/officeDocument/2006/relationships/tags" Target="../tags/tag412.xml"/><Relationship Id="rId143" Type="http://schemas.openxmlformats.org/officeDocument/2006/relationships/tags" Target="../tags/tag411.xml"/><Relationship Id="rId142" Type="http://schemas.openxmlformats.org/officeDocument/2006/relationships/tags" Target="../tags/tag410.xml"/><Relationship Id="rId141" Type="http://schemas.openxmlformats.org/officeDocument/2006/relationships/tags" Target="../tags/tag409.xml"/><Relationship Id="rId140" Type="http://schemas.openxmlformats.org/officeDocument/2006/relationships/tags" Target="../tags/tag408.xml"/><Relationship Id="rId14" Type="http://schemas.openxmlformats.org/officeDocument/2006/relationships/tags" Target="../tags/tag287.xml"/><Relationship Id="rId139" Type="http://schemas.openxmlformats.org/officeDocument/2006/relationships/tags" Target="../tags/tag407.xml"/><Relationship Id="rId138" Type="http://schemas.openxmlformats.org/officeDocument/2006/relationships/tags" Target="../tags/tag406.xml"/><Relationship Id="rId137" Type="http://schemas.openxmlformats.org/officeDocument/2006/relationships/tags" Target="../tags/tag405.xml"/><Relationship Id="rId136" Type="http://schemas.openxmlformats.org/officeDocument/2006/relationships/tags" Target="../tags/tag404.xml"/><Relationship Id="rId135" Type="http://schemas.openxmlformats.org/officeDocument/2006/relationships/tags" Target="../tags/tag403.xml"/><Relationship Id="rId134" Type="http://schemas.openxmlformats.org/officeDocument/2006/relationships/tags" Target="../tags/tag402.xml"/><Relationship Id="rId133" Type="http://schemas.openxmlformats.org/officeDocument/2006/relationships/tags" Target="../tags/tag401.xml"/><Relationship Id="rId132" Type="http://schemas.openxmlformats.org/officeDocument/2006/relationships/tags" Target="../tags/tag400.xml"/><Relationship Id="rId131" Type="http://schemas.openxmlformats.org/officeDocument/2006/relationships/tags" Target="../tags/tag399.xml"/><Relationship Id="rId130" Type="http://schemas.openxmlformats.org/officeDocument/2006/relationships/tags" Target="../tags/tag398.xml"/><Relationship Id="rId13" Type="http://schemas.openxmlformats.org/officeDocument/2006/relationships/tags" Target="../tags/tag286.xml"/><Relationship Id="rId129" Type="http://schemas.openxmlformats.org/officeDocument/2006/relationships/tags" Target="../tags/tag397.xml"/><Relationship Id="rId128" Type="http://schemas.openxmlformats.org/officeDocument/2006/relationships/tags" Target="../tags/tag396.xml"/><Relationship Id="rId127" Type="http://schemas.openxmlformats.org/officeDocument/2006/relationships/tags" Target="../tags/tag395.xml"/><Relationship Id="rId126" Type="http://schemas.openxmlformats.org/officeDocument/2006/relationships/tags" Target="../tags/tag394.xml"/><Relationship Id="rId125" Type="http://schemas.openxmlformats.org/officeDocument/2006/relationships/tags" Target="../tags/tag393.xml"/><Relationship Id="rId124" Type="http://schemas.openxmlformats.org/officeDocument/2006/relationships/tags" Target="../tags/tag392.xml"/><Relationship Id="rId123" Type="http://schemas.openxmlformats.org/officeDocument/2006/relationships/tags" Target="../tags/tag391.xml"/><Relationship Id="rId122" Type="http://schemas.openxmlformats.org/officeDocument/2006/relationships/tags" Target="../tags/tag390.xml"/><Relationship Id="rId121" Type="http://schemas.openxmlformats.org/officeDocument/2006/relationships/tags" Target="../tags/tag389.xml"/><Relationship Id="rId120" Type="http://schemas.openxmlformats.org/officeDocument/2006/relationships/tags" Target="../tags/tag388.xml"/><Relationship Id="rId12" Type="http://schemas.openxmlformats.org/officeDocument/2006/relationships/tags" Target="../tags/tag285.xml"/><Relationship Id="rId119" Type="http://schemas.openxmlformats.org/officeDocument/2006/relationships/tags" Target="../tags/tag387.xml"/><Relationship Id="rId118" Type="http://schemas.openxmlformats.org/officeDocument/2006/relationships/tags" Target="../tags/tag386.xml"/><Relationship Id="rId117" Type="http://schemas.openxmlformats.org/officeDocument/2006/relationships/tags" Target="../tags/tag385.xml"/><Relationship Id="rId116" Type="http://schemas.openxmlformats.org/officeDocument/2006/relationships/tags" Target="../tags/tag384.xml"/><Relationship Id="rId115" Type="http://schemas.openxmlformats.org/officeDocument/2006/relationships/tags" Target="../tags/tag383.xml"/><Relationship Id="rId114" Type="http://schemas.openxmlformats.org/officeDocument/2006/relationships/tags" Target="../tags/tag382.xml"/><Relationship Id="rId113" Type="http://schemas.openxmlformats.org/officeDocument/2006/relationships/tags" Target="../tags/tag381.xml"/><Relationship Id="rId112" Type="http://schemas.openxmlformats.org/officeDocument/2006/relationships/tags" Target="../tags/tag380.xml"/><Relationship Id="rId111" Type="http://schemas.openxmlformats.org/officeDocument/2006/relationships/tags" Target="../tags/tag379.xml"/><Relationship Id="rId110" Type="http://schemas.openxmlformats.org/officeDocument/2006/relationships/tags" Target="../tags/tag378.xml"/><Relationship Id="rId11" Type="http://schemas.openxmlformats.org/officeDocument/2006/relationships/tags" Target="../tags/tag284.xml"/><Relationship Id="rId109" Type="http://schemas.openxmlformats.org/officeDocument/2006/relationships/tags" Target="../tags/tag377.xml"/><Relationship Id="rId108" Type="http://schemas.openxmlformats.org/officeDocument/2006/relationships/tags" Target="../tags/tag376.xml"/><Relationship Id="rId107" Type="http://schemas.openxmlformats.org/officeDocument/2006/relationships/tags" Target="../tags/tag375.xml"/><Relationship Id="rId106" Type="http://schemas.openxmlformats.org/officeDocument/2006/relationships/tags" Target="../tags/tag374.xml"/><Relationship Id="rId105" Type="http://schemas.openxmlformats.org/officeDocument/2006/relationships/tags" Target="../tags/tag373.xml"/><Relationship Id="rId104" Type="http://schemas.openxmlformats.org/officeDocument/2006/relationships/tags" Target="../tags/tag372.xml"/><Relationship Id="rId103" Type="http://schemas.openxmlformats.org/officeDocument/2006/relationships/tags" Target="../tags/tag371.xml"/><Relationship Id="rId102" Type="http://schemas.openxmlformats.org/officeDocument/2006/relationships/tags" Target="../tags/tag370.xml"/><Relationship Id="rId101" Type="http://schemas.openxmlformats.org/officeDocument/2006/relationships/tags" Target="../tags/tag369.xml"/><Relationship Id="rId100" Type="http://schemas.openxmlformats.org/officeDocument/2006/relationships/tags" Target="../tags/tag368.xml"/><Relationship Id="rId10" Type="http://schemas.openxmlformats.org/officeDocument/2006/relationships/tags" Target="../tags/tag283.xml"/><Relationship Id="rId1" Type="http://schemas.openxmlformats.org/officeDocument/2006/relationships/tags" Target="../tags/tag275.xml"/></Relationships>
</file>

<file path=ppt/slides/_rels/slide37.xml.rels><?xml version="1.0" encoding="UTF-8" standalone="yes"?>
<Relationships xmlns="http://schemas.openxmlformats.org/package/2006/relationships"><Relationship Id="rId99" Type="http://schemas.openxmlformats.org/officeDocument/2006/relationships/tags" Target="../tags/tag507.xml"/><Relationship Id="rId98" Type="http://schemas.openxmlformats.org/officeDocument/2006/relationships/image" Target="../media/image96.png"/><Relationship Id="rId97" Type="http://schemas.openxmlformats.org/officeDocument/2006/relationships/tags" Target="../tags/tag506.xml"/><Relationship Id="rId96" Type="http://schemas.openxmlformats.org/officeDocument/2006/relationships/tags" Target="../tags/tag505.xml"/><Relationship Id="rId95" Type="http://schemas.openxmlformats.org/officeDocument/2006/relationships/tags" Target="../tags/tag504.xml"/><Relationship Id="rId94" Type="http://schemas.openxmlformats.org/officeDocument/2006/relationships/tags" Target="../tags/tag503.xml"/><Relationship Id="rId93" Type="http://schemas.openxmlformats.org/officeDocument/2006/relationships/tags" Target="../tags/tag502.xml"/><Relationship Id="rId92" Type="http://schemas.openxmlformats.org/officeDocument/2006/relationships/tags" Target="../tags/tag501.xml"/><Relationship Id="rId91" Type="http://schemas.openxmlformats.org/officeDocument/2006/relationships/tags" Target="../tags/tag500.xml"/><Relationship Id="rId90" Type="http://schemas.openxmlformats.org/officeDocument/2006/relationships/tags" Target="../tags/tag499.xml"/><Relationship Id="rId9" Type="http://schemas.openxmlformats.org/officeDocument/2006/relationships/tags" Target="../tags/tag420.xml"/><Relationship Id="rId89" Type="http://schemas.openxmlformats.org/officeDocument/2006/relationships/tags" Target="../tags/tag498.xml"/><Relationship Id="rId88" Type="http://schemas.openxmlformats.org/officeDocument/2006/relationships/tags" Target="../tags/tag497.xml"/><Relationship Id="rId87" Type="http://schemas.openxmlformats.org/officeDocument/2006/relationships/tags" Target="../tags/tag496.xml"/><Relationship Id="rId86" Type="http://schemas.openxmlformats.org/officeDocument/2006/relationships/tags" Target="../tags/tag495.xml"/><Relationship Id="rId85" Type="http://schemas.openxmlformats.org/officeDocument/2006/relationships/tags" Target="../tags/tag494.xml"/><Relationship Id="rId84" Type="http://schemas.openxmlformats.org/officeDocument/2006/relationships/tags" Target="../tags/tag493.xml"/><Relationship Id="rId83" Type="http://schemas.openxmlformats.org/officeDocument/2006/relationships/tags" Target="../tags/tag492.xml"/><Relationship Id="rId82" Type="http://schemas.openxmlformats.org/officeDocument/2006/relationships/tags" Target="../tags/tag491.xml"/><Relationship Id="rId81" Type="http://schemas.openxmlformats.org/officeDocument/2006/relationships/tags" Target="../tags/tag490.xml"/><Relationship Id="rId80" Type="http://schemas.openxmlformats.org/officeDocument/2006/relationships/tags" Target="../tags/tag489.xml"/><Relationship Id="rId8" Type="http://schemas.openxmlformats.org/officeDocument/2006/relationships/tags" Target="../tags/tag419.xml"/><Relationship Id="rId79" Type="http://schemas.openxmlformats.org/officeDocument/2006/relationships/tags" Target="../tags/tag488.xml"/><Relationship Id="rId78" Type="http://schemas.openxmlformats.org/officeDocument/2006/relationships/tags" Target="../tags/tag487.xml"/><Relationship Id="rId77" Type="http://schemas.openxmlformats.org/officeDocument/2006/relationships/tags" Target="../tags/tag486.xml"/><Relationship Id="rId76" Type="http://schemas.openxmlformats.org/officeDocument/2006/relationships/tags" Target="../tags/tag485.xml"/><Relationship Id="rId75" Type="http://schemas.openxmlformats.org/officeDocument/2006/relationships/tags" Target="../tags/tag484.xml"/><Relationship Id="rId74" Type="http://schemas.openxmlformats.org/officeDocument/2006/relationships/tags" Target="../tags/tag483.xml"/><Relationship Id="rId73" Type="http://schemas.openxmlformats.org/officeDocument/2006/relationships/tags" Target="../tags/tag482.xml"/><Relationship Id="rId72" Type="http://schemas.openxmlformats.org/officeDocument/2006/relationships/tags" Target="../tags/tag481.xml"/><Relationship Id="rId71" Type="http://schemas.openxmlformats.org/officeDocument/2006/relationships/tags" Target="../tags/tag480.xml"/><Relationship Id="rId70" Type="http://schemas.openxmlformats.org/officeDocument/2006/relationships/tags" Target="../tags/tag479.xml"/><Relationship Id="rId7" Type="http://schemas.openxmlformats.org/officeDocument/2006/relationships/tags" Target="../tags/tag418.xml"/><Relationship Id="rId69" Type="http://schemas.openxmlformats.org/officeDocument/2006/relationships/tags" Target="../tags/tag478.xml"/><Relationship Id="rId68" Type="http://schemas.openxmlformats.org/officeDocument/2006/relationships/tags" Target="../tags/tag477.xml"/><Relationship Id="rId67" Type="http://schemas.openxmlformats.org/officeDocument/2006/relationships/tags" Target="../tags/tag476.xml"/><Relationship Id="rId66" Type="http://schemas.openxmlformats.org/officeDocument/2006/relationships/tags" Target="../tags/tag475.xml"/><Relationship Id="rId65" Type="http://schemas.openxmlformats.org/officeDocument/2006/relationships/tags" Target="../tags/tag474.xml"/><Relationship Id="rId64" Type="http://schemas.openxmlformats.org/officeDocument/2006/relationships/tags" Target="../tags/tag473.xml"/><Relationship Id="rId63" Type="http://schemas.openxmlformats.org/officeDocument/2006/relationships/tags" Target="../tags/tag472.xml"/><Relationship Id="rId62" Type="http://schemas.openxmlformats.org/officeDocument/2006/relationships/tags" Target="../tags/tag471.xml"/><Relationship Id="rId61" Type="http://schemas.openxmlformats.org/officeDocument/2006/relationships/tags" Target="../tags/tag470.xml"/><Relationship Id="rId60" Type="http://schemas.openxmlformats.org/officeDocument/2006/relationships/tags" Target="../tags/tag469.xml"/><Relationship Id="rId6" Type="http://schemas.openxmlformats.org/officeDocument/2006/relationships/tags" Target="../tags/tag417.xml"/><Relationship Id="rId59" Type="http://schemas.openxmlformats.org/officeDocument/2006/relationships/tags" Target="../tags/tag468.xml"/><Relationship Id="rId58" Type="http://schemas.openxmlformats.org/officeDocument/2006/relationships/tags" Target="../tags/tag467.xml"/><Relationship Id="rId57" Type="http://schemas.openxmlformats.org/officeDocument/2006/relationships/tags" Target="../tags/tag466.xml"/><Relationship Id="rId56" Type="http://schemas.openxmlformats.org/officeDocument/2006/relationships/tags" Target="../tags/tag465.xml"/><Relationship Id="rId55" Type="http://schemas.openxmlformats.org/officeDocument/2006/relationships/tags" Target="../tags/tag464.xml"/><Relationship Id="rId54" Type="http://schemas.openxmlformats.org/officeDocument/2006/relationships/tags" Target="../tags/tag463.xml"/><Relationship Id="rId53" Type="http://schemas.openxmlformats.org/officeDocument/2006/relationships/tags" Target="../tags/tag462.xml"/><Relationship Id="rId52" Type="http://schemas.openxmlformats.org/officeDocument/2006/relationships/tags" Target="../tags/tag461.xml"/><Relationship Id="rId51" Type="http://schemas.openxmlformats.org/officeDocument/2006/relationships/tags" Target="../tags/tag460.xml"/><Relationship Id="rId50" Type="http://schemas.openxmlformats.org/officeDocument/2006/relationships/tags" Target="../tags/tag459.xml"/><Relationship Id="rId5" Type="http://schemas.openxmlformats.org/officeDocument/2006/relationships/image" Target="../media/image92.png"/><Relationship Id="rId49" Type="http://schemas.openxmlformats.org/officeDocument/2006/relationships/tags" Target="../tags/tag458.xml"/><Relationship Id="rId48" Type="http://schemas.openxmlformats.org/officeDocument/2006/relationships/tags" Target="../tags/tag457.xml"/><Relationship Id="rId47" Type="http://schemas.openxmlformats.org/officeDocument/2006/relationships/tags" Target="../tags/tag456.xml"/><Relationship Id="rId46" Type="http://schemas.openxmlformats.org/officeDocument/2006/relationships/tags" Target="../tags/tag455.xml"/><Relationship Id="rId45" Type="http://schemas.openxmlformats.org/officeDocument/2006/relationships/tags" Target="../tags/tag454.xml"/><Relationship Id="rId44" Type="http://schemas.openxmlformats.org/officeDocument/2006/relationships/tags" Target="../tags/tag453.xml"/><Relationship Id="rId43" Type="http://schemas.openxmlformats.org/officeDocument/2006/relationships/image" Target="../media/image93.emf"/><Relationship Id="rId42" Type="http://schemas.openxmlformats.org/officeDocument/2006/relationships/oleObject" Target="../embeddings/oleObject8.bin"/><Relationship Id="rId41" Type="http://schemas.openxmlformats.org/officeDocument/2006/relationships/tags" Target="../tags/tag452.xml"/><Relationship Id="rId40" Type="http://schemas.openxmlformats.org/officeDocument/2006/relationships/tags" Target="../tags/tag451.xml"/><Relationship Id="rId4" Type="http://schemas.openxmlformats.org/officeDocument/2006/relationships/tags" Target="../tags/tag416.xml"/><Relationship Id="rId39" Type="http://schemas.openxmlformats.org/officeDocument/2006/relationships/tags" Target="../tags/tag450.xml"/><Relationship Id="rId38" Type="http://schemas.openxmlformats.org/officeDocument/2006/relationships/tags" Target="../tags/tag449.xml"/><Relationship Id="rId37" Type="http://schemas.openxmlformats.org/officeDocument/2006/relationships/tags" Target="../tags/tag448.xml"/><Relationship Id="rId36" Type="http://schemas.openxmlformats.org/officeDocument/2006/relationships/tags" Target="../tags/tag447.xml"/><Relationship Id="rId35" Type="http://schemas.openxmlformats.org/officeDocument/2006/relationships/tags" Target="../tags/tag446.xml"/><Relationship Id="rId34" Type="http://schemas.openxmlformats.org/officeDocument/2006/relationships/tags" Target="../tags/tag445.xml"/><Relationship Id="rId33" Type="http://schemas.openxmlformats.org/officeDocument/2006/relationships/tags" Target="../tags/tag444.xml"/><Relationship Id="rId32" Type="http://schemas.openxmlformats.org/officeDocument/2006/relationships/tags" Target="../tags/tag443.xml"/><Relationship Id="rId31" Type="http://schemas.openxmlformats.org/officeDocument/2006/relationships/tags" Target="../tags/tag442.xml"/><Relationship Id="rId30" Type="http://schemas.openxmlformats.org/officeDocument/2006/relationships/tags" Target="../tags/tag441.xml"/><Relationship Id="rId3" Type="http://schemas.openxmlformats.org/officeDocument/2006/relationships/tags" Target="../tags/tag415.xml"/><Relationship Id="rId29" Type="http://schemas.openxmlformats.org/officeDocument/2006/relationships/tags" Target="../tags/tag440.xml"/><Relationship Id="rId28" Type="http://schemas.openxmlformats.org/officeDocument/2006/relationships/tags" Target="../tags/tag439.xml"/><Relationship Id="rId27" Type="http://schemas.openxmlformats.org/officeDocument/2006/relationships/tags" Target="../tags/tag438.xml"/><Relationship Id="rId26" Type="http://schemas.openxmlformats.org/officeDocument/2006/relationships/tags" Target="../tags/tag437.xml"/><Relationship Id="rId25" Type="http://schemas.openxmlformats.org/officeDocument/2006/relationships/tags" Target="../tags/tag436.xml"/><Relationship Id="rId24" Type="http://schemas.openxmlformats.org/officeDocument/2006/relationships/tags" Target="../tags/tag435.xml"/><Relationship Id="rId23" Type="http://schemas.openxmlformats.org/officeDocument/2006/relationships/tags" Target="../tags/tag434.xml"/><Relationship Id="rId22" Type="http://schemas.openxmlformats.org/officeDocument/2006/relationships/tags" Target="../tags/tag433.xml"/><Relationship Id="rId21" Type="http://schemas.openxmlformats.org/officeDocument/2006/relationships/tags" Target="../tags/tag432.xml"/><Relationship Id="rId20" Type="http://schemas.openxmlformats.org/officeDocument/2006/relationships/tags" Target="../tags/tag431.xml"/><Relationship Id="rId2" Type="http://schemas.openxmlformats.org/officeDocument/2006/relationships/tags" Target="../tags/tag414.xml"/><Relationship Id="rId19" Type="http://schemas.openxmlformats.org/officeDocument/2006/relationships/tags" Target="../tags/tag430.xml"/><Relationship Id="rId18" Type="http://schemas.openxmlformats.org/officeDocument/2006/relationships/tags" Target="../tags/tag429.xml"/><Relationship Id="rId17" Type="http://schemas.openxmlformats.org/officeDocument/2006/relationships/tags" Target="../tags/tag428.xml"/><Relationship Id="rId16" Type="http://schemas.openxmlformats.org/officeDocument/2006/relationships/tags" Target="../tags/tag427.xml"/><Relationship Id="rId15" Type="http://schemas.openxmlformats.org/officeDocument/2006/relationships/tags" Target="../tags/tag426.xml"/><Relationship Id="rId14" Type="http://schemas.openxmlformats.org/officeDocument/2006/relationships/tags" Target="../tags/tag425.xml"/><Relationship Id="rId13" Type="http://schemas.openxmlformats.org/officeDocument/2006/relationships/tags" Target="../tags/tag424.xml"/><Relationship Id="rId128" Type="http://schemas.openxmlformats.org/officeDocument/2006/relationships/notesSlide" Target="../notesSlides/notesSlide34.xml"/><Relationship Id="rId127" Type="http://schemas.openxmlformats.org/officeDocument/2006/relationships/vmlDrawing" Target="../drawings/vmlDrawing5.vml"/><Relationship Id="rId126" Type="http://schemas.openxmlformats.org/officeDocument/2006/relationships/slideLayout" Target="../slideLayouts/slideLayout1.xml"/><Relationship Id="rId125" Type="http://schemas.openxmlformats.org/officeDocument/2006/relationships/tags" Target="../tags/tag522.xml"/><Relationship Id="rId124" Type="http://schemas.openxmlformats.org/officeDocument/2006/relationships/tags" Target="../tags/tag521.xml"/><Relationship Id="rId123" Type="http://schemas.openxmlformats.org/officeDocument/2006/relationships/image" Target="../media/image107.png"/><Relationship Id="rId122" Type="http://schemas.openxmlformats.org/officeDocument/2006/relationships/image" Target="../media/image106.jpeg"/><Relationship Id="rId121" Type="http://schemas.openxmlformats.org/officeDocument/2006/relationships/tags" Target="../tags/tag520.xml"/><Relationship Id="rId120" Type="http://schemas.openxmlformats.org/officeDocument/2006/relationships/tags" Target="../tags/tag519.xml"/><Relationship Id="rId12" Type="http://schemas.openxmlformats.org/officeDocument/2006/relationships/tags" Target="../tags/tag423.xml"/><Relationship Id="rId119" Type="http://schemas.openxmlformats.org/officeDocument/2006/relationships/tags" Target="../tags/tag518.xml"/><Relationship Id="rId118" Type="http://schemas.openxmlformats.org/officeDocument/2006/relationships/tags" Target="../tags/tag517.xml"/><Relationship Id="rId117" Type="http://schemas.openxmlformats.org/officeDocument/2006/relationships/tags" Target="../tags/tag516.xml"/><Relationship Id="rId116" Type="http://schemas.openxmlformats.org/officeDocument/2006/relationships/tags" Target="../tags/tag515.xml"/><Relationship Id="rId115" Type="http://schemas.openxmlformats.org/officeDocument/2006/relationships/tags" Target="../tags/tag514.xml"/><Relationship Id="rId114" Type="http://schemas.openxmlformats.org/officeDocument/2006/relationships/tags" Target="../tags/tag513.xml"/><Relationship Id="rId113" Type="http://schemas.openxmlformats.org/officeDocument/2006/relationships/tags" Target="../tags/tag512.xml"/><Relationship Id="rId112" Type="http://schemas.openxmlformats.org/officeDocument/2006/relationships/tags" Target="../tags/tag511.xml"/><Relationship Id="rId111" Type="http://schemas.openxmlformats.org/officeDocument/2006/relationships/image" Target="../media/image105.png"/><Relationship Id="rId110" Type="http://schemas.openxmlformats.org/officeDocument/2006/relationships/image" Target="../media/image104.png"/><Relationship Id="rId11" Type="http://schemas.openxmlformats.org/officeDocument/2006/relationships/tags" Target="../tags/tag422.xml"/><Relationship Id="rId109" Type="http://schemas.openxmlformats.org/officeDocument/2006/relationships/image" Target="../media/image103.png"/><Relationship Id="rId108" Type="http://schemas.openxmlformats.org/officeDocument/2006/relationships/image" Target="../media/image102.png"/><Relationship Id="rId107" Type="http://schemas.openxmlformats.org/officeDocument/2006/relationships/image" Target="../media/image101.png"/><Relationship Id="rId106" Type="http://schemas.openxmlformats.org/officeDocument/2006/relationships/image" Target="../media/image100.png"/><Relationship Id="rId105" Type="http://schemas.openxmlformats.org/officeDocument/2006/relationships/tags" Target="../tags/tag510.xml"/><Relationship Id="rId104" Type="http://schemas.openxmlformats.org/officeDocument/2006/relationships/image" Target="../media/image99.png"/><Relationship Id="rId103" Type="http://schemas.openxmlformats.org/officeDocument/2006/relationships/tags" Target="../tags/tag509.xml"/><Relationship Id="rId102" Type="http://schemas.openxmlformats.org/officeDocument/2006/relationships/image" Target="../media/image98.png"/><Relationship Id="rId101" Type="http://schemas.openxmlformats.org/officeDocument/2006/relationships/tags" Target="../tags/tag508.xml"/><Relationship Id="rId100" Type="http://schemas.openxmlformats.org/officeDocument/2006/relationships/image" Target="../media/image97.png"/><Relationship Id="rId10" Type="http://schemas.openxmlformats.org/officeDocument/2006/relationships/tags" Target="../tags/tag421.xml"/><Relationship Id="rId1" Type="http://schemas.openxmlformats.org/officeDocument/2006/relationships/tags" Target="../tags/tag413.xml"/></Relationships>
</file>

<file path=ppt/slides/_rels/slide38.xml.rels><?xml version="1.0" encoding="UTF-8" standalone="yes"?>
<Relationships xmlns="http://schemas.openxmlformats.org/package/2006/relationships"><Relationship Id="rId99" Type="http://schemas.openxmlformats.org/officeDocument/2006/relationships/tags" Target="../tags/tag620.xml"/><Relationship Id="rId98" Type="http://schemas.openxmlformats.org/officeDocument/2006/relationships/tags" Target="../tags/tag619.xml"/><Relationship Id="rId97" Type="http://schemas.openxmlformats.org/officeDocument/2006/relationships/tags" Target="../tags/tag618.xml"/><Relationship Id="rId96" Type="http://schemas.openxmlformats.org/officeDocument/2006/relationships/tags" Target="../tags/tag617.xml"/><Relationship Id="rId95" Type="http://schemas.openxmlformats.org/officeDocument/2006/relationships/tags" Target="../tags/tag616.xml"/><Relationship Id="rId94" Type="http://schemas.openxmlformats.org/officeDocument/2006/relationships/tags" Target="../tags/tag615.xml"/><Relationship Id="rId93" Type="http://schemas.openxmlformats.org/officeDocument/2006/relationships/tags" Target="../tags/tag614.xml"/><Relationship Id="rId92" Type="http://schemas.openxmlformats.org/officeDocument/2006/relationships/tags" Target="../tags/tag613.xml"/><Relationship Id="rId91" Type="http://schemas.openxmlformats.org/officeDocument/2006/relationships/tags" Target="../tags/tag612.xml"/><Relationship Id="rId90" Type="http://schemas.openxmlformats.org/officeDocument/2006/relationships/tags" Target="../tags/tag611.xml"/><Relationship Id="rId9" Type="http://schemas.openxmlformats.org/officeDocument/2006/relationships/tags" Target="../tags/tag530.xml"/><Relationship Id="rId89" Type="http://schemas.openxmlformats.org/officeDocument/2006/relationships/tags" Target="../tags/tag610.xml"/><Relationship Id="rId88" Type="http://schemas.openxmlformats.org/officeDocument/2006/relationships/tags" Target="../tags/tag609.xml"/><Relationship Id="rId87" Type="http://schemas.openxmlformats.org/officeDocument/2006/relationships/tags" Target="../tags/tag608.xml"/><Relationship Id="rId86" Type="http://schemas.openxmlformats.org/officeDocument/2006/relationships/tags" Target="../tags/tag607.xml"/><Relationship Id="rId85" Type="http://schemas.openxmlformats.org/officeDocument/2006/relationships/tags" Target="../tags/tag606.xml"/><Relationship Id="rId84" Type="http://schemas.openxmlformats.org/officeDocument/2006/relationships/tags" Target="../tags/tag605.xml"/><Relationship Id="rId83" Type="http://schemas.openxmlformats.org/officeDocument/2006/relationships/tags" Target="../tags/tag604.xml"/><Relationship Id="rId82" Type="http://schemas.openxmlformats.org/officeDocument/2006/relationships/tags" Target="../tags/tag603.xml"/><Relationship Id="rId81" Type="http://schemas.openxmlformats.org/officeDocument/2006/relationships/tags" Target="../tags/tag602.xml"/><Relationship Id="rId80" Type="http://schemas.openxmlformats.org/officeDocument/2006/relationships/tags" Target="../tags/tag601.xml"/><Relationship Id="rId8" Type="http://schemas.openxmlformats.org/officeDocument/2006/relationships/tags" Target="../tags/tag529.xml"/><Relationship Id="rId79" Type="http://schemas.openxmlformats.org/officeDocument/2006/relationships/tags" Target="../tags/tag600.xml"/><Relationship Id="rId78" Type="http://schemas.openxmlformats.org/officeDocument/2006/relationships/tags" Target="../tags/tag599.xml"/><Relationship Id="rId77" Type="http://schemas.openxmlformats.org/officeDocument/2006/relationships/tags" Target="../tags/tag598.xml"/><Relationship Id="rId76" Type="http://schemas.openxmlformats.org/officeDocument/2006/relationships/tags" Target="../tags/tag597.xml"/><Relationship Id="rId75" Type="http://schemas.openxmlformats.org/officeDocument/2006/relationships/tags" Target="../tags/tag596.xml"/><Relationship Id="rId74" Type="http://schemas.openxmlformats.org/officeDocument/2006/relationships/tags" Target="../tags/tag595.xml"/><Relationship Id="rId73" Type="http://schemas.openxmlformats.org/officeDocument/2006/relationships/tags" Target="../tags/tag594.xml"/><Relationship Id="rId72" Type="http://schemas.openxmlformats.org/officeDocument/2006/relationships/tags" Target="../tags/tag593.xml"/><Relationship Id="rId71" Type="http://schemas.openxmlformats.org/officeDocument/2006/relationships/tags" Target="../tags/tag592.xml"/><Relationship Id="rId70" Type="http://schemas.openxmlformats.org/officeDocument/2006/relationships/tags" Target="../tags/tag591.xml"/><Relationship Id="rId7" Type="http://schemas.openxmlformats.org/officeDocument/2006/relationships/tags" Target="../tags/tag528.xml"/><Relationship Id="rId69" Type="http://schemas.openxmlformats.org/officeDocument/2006/relationships/tags" Target="../tags/tag590.xml"/><Relationship Id="rId68" Type="http://schemas.openxmlformats.org/officeDocument/2006/relationships/tags" Target="../tags/tag589.xml"/><Relationship Id="rId67" Type="http://schemas.openxmlformats.org/officeDocument/2006/relationships/tags" Target="../tags/tag588.xml"/><Relationship Id="rId66" Type="http://schemas.openxmlformats.org/officeDocument/2006/relationships/tags" Target="../tags/tag587.xml"/><Relationship Id="rId65" Type="http://schemas.openxmlformats.org/officeDocument/2006/relationships/tags" Target="../tags/tag586.xml"/><Relationship Id="rId64" Type="http://schemas.openxmlformats.org/officeDocument/2006/relationships/tags" Target="../tags/tag585.xml"/><Relationship Id="rId63" Type="http://schemas.openxmlformats.org/officeDocument/2006/relationships/tags" Target="../tags/tag584.xml"/><Relationship Id="rId62" Type="http://schemas.openxmlformats.org/officeDocument/2006/relationships/tags" Target="../tags/tag583.xml"/><Relationship Id="rId61" Type="http://schemas.openxmlformats.org/officeDocument/2006/relationships/tags" Target="../tags/tag582.xml"/><Relationship Id="rId60" Type="http://schemas.openxmlformats.org/officeDocument/2006/relationships/tags" Target="../tags/tag581.xml"/><Relationship Id="rId6" Type="http://schemas.openxmlformats.org/officeDocument/2006/relationships/tags" Target="../tags/tag527.xml"/><Relationship Id="rId59" Type="http://schemas.openxmlformats.org/officeDocument/2006/relationships/tags" Target="../tags/tag580.xml"/><Relationship Id="rId58" Type="http://schemas.openxmlformats.org/officeDocument/2006/relationships/tags" Target="../tags/tag579.xml"/><Relationship Id="rId57" Type="http://schemas.openxmlformats.org/officeDocument/2006/relationships/tags" Target="../tags/tag578.xml"/><Relationship Id="rId56" Type="http://schemas.openxmlformats.org/officeDocument/2006/relationships/tags" Target="../tags/tag577.xml"/><Relationship Id="rId55" Type="http://schemas.openxmlformats.org/officeDocument/2006/relationships/tags" Target="../tags/tag576.xml"/><Relationship Id="rId54" Type="http://schemas.openxmlformats.org/officeDocument/2006/relationships/tags" Target="../tags/tag575.xml"/><Relationship Id="rId53" Type="http://schemas.openxmlformats.org/officeDocument/2006/relationships/tags" Target="../tags/tag574.xml"/><Relationship Id="rId52" Type="http://schemas.openxmlformats.org/officeDocument/2006/relationships/tags" Target="../tags/tag573.xml"/><Relationship Id="rId51" Type="http://schemas.openxmlformats.org/officeDocument/2006/relationships/tags" Target="../tags/tag572.xml"/><Relationship Id="rId50" Type="http://schemas.openxmlformats.org/officeDocument/2006/relationships/tags" Target="../tags/tag571.xml"/><Relationship Id="rId5" Type="http://schemas.openxmlformats.org/officeDocument/2006/relationships/tags" Target="../tags/tag526.xml"/><Relationship Id="rId49" Type="http://schemas.openxmlformats.org/officeDocument/2006/relationships/tags" Target="../tags/tag570.xml"/><Relationship Id="rId48" Type="http://schemas.openxmlformats.org/officeDocument/2006/relationships/tags" Target="../tags/tag569.xml"/><Relationship Id="rId47" Type="http://schemas.openxmlformats.org/officeDocument/2006/relationships/tags" Target="../tags/tag568.xml"/><Relationship Id="rId46" Type="http://schemas.openxmlformats.org/officeDocument/2006/relationships/tags" Target="../tags/tag567.xml"/><Relationship Id="rId45" Type="http://schemas.openxmlformats.org/officeDocument/2006/relationships/tags" Target="../tags/tag566.xml"/><Relationship Id="rId44" Type="http://schemas.openxmlformats.org/officeDocument/2006/relationships/tags" Target="../tags/tag565.xml"/><Relationship Id="rId43" Type="http://schemas.openxmlformats.org/officeDocument/2006/relationships/tags" Target="../tags/tag564.xml"/><Relationship Id="rId42" Type="http://schemas.openxmlformats.org/officeDocument/2006/relationships/tags" Target="../tags/tag563.xml"/><Relationship Id="rId41" Type="http://schemas.openxmlformats.org/officeDocument/2006/relationships/tags" Target="../tags/tag562.xml"/><Relationship Id="rId40" Type="http://schemas.openxmlformats.org/officeDocument/2006/relationships/tags" Target="../tags/tag561.xml"/><Relationship Id="rId4" Type="http://schemas.openxmlformats.org/officeDocument/2006/relationships/tags" Target="../tags/tag525.xml"/><Relationship Id="rId39" Type="http://schemas.openxmlformats.org/officeDocument/2006/relationships/tags" Target="../tags/tag560.xml"/><Relationship Id="rId38" Type="http://schemas.openxmlformats.org/officeDocument/2006/relationships/tags" Target="../tags/tag559.xml"/><Relationship Id="rId37" Type="http://schemas.openxmlformats.org/officeDocument/2006/relationships/tags" Target="../tags/tag558.xml"/><Relationship Id="rId36" Type="http://schemas.openxmlformats.org/officeDocument/2006/relationships/tags" Target="../tags/tag557.xml"/><Relationship Id="rId35" Type="http://schemas.openxmlformats.org/officeDocument/2006/relationships/tags" Target="../tags/tag556.xml"/><Relationship Id="rId34" Type="http://schemas.openxmlformats.org/officeDocument/2006/relationships/tags" Target="../tags/tag555.xml"/><Relationship Id="rId33" Type="http://schemas.openxmlformats.org/officeDocument/2006/relationships/tags" Target="../tags/tag554.xml"/><Relationship Id="rId32" Type="http://schemas.openxmlformats.org/officeDocument/2006/relationships/tags" Target="../tags/tag553.xml"/><Relationship Id="rId31" Type="http://schemas.openxmlformats.org/officeDocument/2006/relationships/tags" Target="../tags/tag552.xml"/><Relationship Id="rId30" Type="http://schemas.openxmlformats.org/officeDocument/2006/relationships/tags" Target="../tags/tag551.xml"/><Relationship Id="rId3" Type="http://schemas.openxmlformats.org/officeDocument/2006/relationships/image" Target="../media/image12.png"/><Relationship Id="rId29" Type="http://schemas.openxmlformats.org/officeDocument/2006/relationships/tags" Target="../tags/tag550.xml"/><Relationship Id="rId280" Type="http://schemas.openxmlformats.org/officeDocument/2006/relationships/notesSlide" Target="../notesSlides/notesSlide35.xml"/><Relationship Id="rId28" Type="http://schemas.openxmlformats.org/officeDocument/2006/relationships/tags" Target="../tags/tag549.xml"/><Relationship Id="rId279" Type="http://schemas.openxmlformats.org/officeDocument/2006/relationships/slideLayout" Target="../slideLayouts/slideLayout1.xml"/><Relationship Id="rId278" Type="http://schemas.openxmlformats.org/officeDocument/2006/relationships/tags" Target="../tags/tag798.xml"/><Relationship Id="rId277" Type="http://schemas.openxmlformats.org/officeDocument/2006/relationships/tags" Target="../tags/tag797.xml"/><Relationship Id="rId276" Type="http://schemas.openxmlformats.org/officeDocument/2006/relationships/tags" Target="../tags/tag796.xml"/><Relationship Id="rId275" Type="http://schemas.openxmlformats.org/officeDocument/2006/relationships/tags" Target="../tags/tag795.xml"/><Relationship Id="rId274" Type="http://schemas.openxmlformats.org/officeDocument/2006/relationships/tags" Target="../tags/tag794.xml"/><Relationship Id="rId273" Type="http://schemas.openxmlformats.org/officeDocument/2006/relationships/tags" Target="../tags/tag793.xml"/><Relationship Id="rId272" Type="http://schemas.openxmlformats.org/officeDocument/2006/relationships/tags" Target="../tags/tag792.xml"/><Relationship Id="rId271" Type="http://schemas.openxmlformats.org/officeDocument/2006/relationships/tags" Target="../tags/tag791.xml"/><Relationship Id="rId270" Type="http://schemas.openxmlformats.org/officeDocument/2006/relationships/tags" Target="../tags/tag790.xml"/><Relationship Id="rId27" Type="http://schemas.openxmlformats.org/officeDocument/2006/relationships/tags" Target="../tags/tag548.xml"/><Relationship Id="rId269" Type="http://schemas.openxmlformats.org/officeDocument/2006/relationships/tags" Target="../tags/tag789.xml"/><Relationship Id="rId268" Type="http://schemas.openxmlformats.org/officeDocument/2006/relationships/tags" Target="../tags/tag788.xml"/><Relationship Id="rId267" Type="http://schemas.openxmlformats.org/officeDocument/2006/relationships/image" Target="../media/image108.png"/><Relationship Id="rId266" Type="http://schemas.openxmlformats.org/officeDocument/2006/relationships/tags" Target="../tags/tag787.xml"/><Relationship Id="rId265" Type="http://schemas.openxmlformats.org/officeDocument/2006/relationships/tags" Target="../tags/tag786.xml"/><Relationship Id="rId264" Type="http://schemas.openxmlformats.org/officeDocument/2006/relationships/tags" Target="../tags/tag785.xml"/><Relationship Id="rId263" Type="http://schemas.openxmlformats.org/officeDocument/2006/relationships/tags" Target="../tags/tag784.xml"/><Relationship Id="rId262" Type="http://schemas.openxmlformats.org/officeDocument/2006/relationships/tags" Target="../tags/tag783.xml"/><Relationship Id="rId261" Type="http://schemas.openxmlformats.org/officeDocument/2006/relationships/tags" Target="../tags/tag782.xml"/><Relationship Id="rId260" Type="http://schemas.openxmlformats.org/officeDocument/2006/relationships/tags" Target="../tags/tag781.xml"/><Relationship Id="rId26" Type="http://schemas.openxmlformats.org/officeDocument/2006/relationships/tags" Target="../tags/tag547.xml"/><Relationship Id="rId259" Type="http://schemas.openxmlformats.org/officeDocument/2006/relationships/tags" Target="../tags/tag780.xml"/><Relationship Id="rId258" Type="http://schemas.openxmlformats.org/officeDocument/2006/relationships/tags" Target="../tags/tag779.xml"/><Relationship Id="rId257" Type="http://schemas.openxmlformats.org/officeDocument/2006/relationships/tags" Target="../tags/tag778.xml"/><Relationship Id="rId256" Type="http://schemas.openxmlformats.org/officeDocument/2006/relationships/tags" Target="../tags/tag777.xml"/><Relationship Id="rId255" Type="http://schemas.openxmlformats.org/officeDocument/2006/relationships/tags" Target="../tags/tag776.xml"/><Relationship Id="rId254" Type="http://schemas.openxmlformats.org/officeDocument/2006/relationships/tags" Target="../tags/tag775.xml"/><Relationship Id="rId253" Type="http://schemas.openxmlformats.org/officeDocument/2006/relationships/tags" Target="../tags/tag774.xml"/><Relationship Id="rId252" Type="http://schemas.openxmlformats.org/officeDocument/2006/relationships/tags" Target="../tags/tag773.xml"/><Relationship Id="rId251" Type="http://schemas.openxmlformats.org/officeDocument/2006/relationships/tags" Target="../tags/tag772.xml"/><Relationship Id="rId250" Type="http://schemas.openxmlformats.org/officeDocument/2006/relationships/tags" Target="../tags/tag771.xml"/><Relationship Id="rId25" Type="http://schemas.openxmlformats.org/officeDocument/2006/relationships/tags" Target="../tags/tag546.xml"/><Relationship Id="rId249" Type="http://schemas.openxmlformats.org/officeDocument/2006/relationships/tags" Target="../tags/tag770.xml"/><Relationship Id="rId248" Type="http://schemas.openxmlformats.org/officeDocument/2006/relationships/tags" Target="../tags/tag769.xml"/><Relationship Id="rId247" Type="http://schemas.openxmlformats.org/officeDocument/2006/relationships/tags" Target="../tags/tag768.xml"/><Relationship Id="rId246" Type="http://schemas.openxmlformats.org/officeDocument/2006/relationships/tags" Target="../tags/tag767.xml"/><Relationship Id="rId245" Type="http://schemas.openxmlformats.org/officeDocument/2006/relationships/tags" Target="../tags/tag766.xml"/><Relationship Id="rId244" Type="http://schemas.openxmlformats.org/officeDocument/2006/relationships/tags" Target="../tags/tag765.xml"/><Relationship Id="rId243" Type="http://schemas.openxmlformats.org/officeDocument/2006/relationships/tags" Target="../tags/tag764.xml"/><Relationship Id="rId242" Type="http://schemas.openxmlformats.org/officeDocument/2006/relationships/tags" Target="../tags/tag763.xml"/><Relationship Id="rId241" Type="http://schemas.openxmlformats.org/officeDocument/2006/relationships/tags" Target="../tags/tag762.xml"/><Relationship Id="rId240" Type="http://schemas.openxmlformats.org/officeDocument/2006/relationships/tags" Target="../tags/tag761.xml"/><Relationship Id="rId24" Type="http://schemas.openxmlformats.org/officeDocument/2006/relationships/tags" Target="../tags/tag545.xml"/><Relationship Id="rId239" Type="http://schemas.openxmlformats.org/officeDocument/2006/relationships/tags" Target="../tags/tag760.xml"/><Relationship Id="rId238" Type="http://schemas.openxmlformats.org/officeDocument/2006/relationships/tags" Target="../tags/tag759.xml"/><Relationship Id="rId237" Type="http://schemas.openxmlformats.org/officeDocument/2006/relationships/tags" Target="../tags/tag758.xml"/><Relationship Id="rId236" Type="http://schemas.openxmlformats.org/officeDocument/2006/relationships/tags" Target="../tags/tag757.xml"/><Relationship Id="rId235" Type="http://schemas.openxmlformats.org/officeDocument/2006/relationships/tags" Target="../tags/tag756.xml"/><Relationship Id="rId234" Type="http://schemas.openxmlformats.org/officeDocument/2006/relationships/tags" Target="../tags/tag755.xml"/><Relationship Id="rId233" Type="http://schemas.openxmlformats.org/officeDocument/2006/relationships/tags" Target="../tags/tag754.xml"/><Relationship Id="rId232" Type="http://schemas.openxmlformats.org/officeDocument/2006/relationships/tags" Target="../tags/tag753.xml"/><Relationship Id="rId231" Type="http://schemas.openxmlformats.org/officeDocument/2006/relationships/tags" Target="../tags/tag752.xml"/><Relationship Id="rId230" Type="http://schemas.openxmlformats.org/officeDocument/2006/relationships/tags" Target="../tags/tag751.xml"/><Relationship Id="rId23" Type="http://schemas.openxmlformats.org/officeDocument/2006/relationships/tags" Target="../tags/tag544.xml"/><Relationship Id="rId229" Type="http://schemas.openxmlformats.org/officeDocument/2006/relationships/tags" Target="../tags/tag750.xml"/><Relationship Id="rId228" Type="http://schemas.openxmlformats.org/officeDocument/2006/relationships/tags" Target="../tags/tag749.xml"/><Relationship Id="rId227" Type="http://schemas.openxmlformats.org/officeDocument/2006/relationships/tags" Target="../tags/tag748.xml"/><Relationship Id="rId226" Type="http://schemas.openxmlformats.org/officeDocument/2006/relationships/tags" Target="../tags/tag747.xml"/><Relationship Id="rId225" Type="http://schemas.openxmlformats.org/officeDocument/2006/relationships/tags" Target="../tags/tag746.xml"/><Relationship Id="rId224" Type="http://schemas.openxmlformats.org/officeDocument/2006/relationships/tags" Target="../tags/tag745.xml"/><Relationship Id="rId223" Type="http://schemas.openxmlformats.org/officeDocument/2006/relationships/tags" Target="../tags/tag744.xml"/><Relationship Id="rId222" Type="http://schemas.openxmlformats.org/officeDocument/2006/relationships/tags" Target="../tags/tag743.xml"/><Relationship Id="rId221" Type="http://schemas.openxmlformats.org/officeDocument/2006/relationships/tags" Target="../tags/tag742.xml"/><Relationship Id="rId220" Type="http://schemas.openxmlformats.org/officeDocument/2006/relationships/tags" Target="../tags/tag741.xml"/><Relationship Id="rId22" Type="http://schemas.openxmlformats.org/officeDocument/2006/relationships/tags" Target="../tags/tag543.xml"/><Relationship Id="rId219" Type="http://schemas.openxmlformats.org/officeDocument/2006/relationships/tags" Target="../tags/tag740.xml"/><Relationship Id="rId218" Type="http://schemas.openxmlformats.org/officeDocument/2006/relationships/tags" Target="../tags/tag739.xml"/><Relationship Id="rId217" Type="http://schemas.openxmlformats.org/officeDocument/2006/relationships/tags" Target="../tags/tag738.xml"/><Relationship Id="rId216" Type="http://schemas.openxmlformats.org/officeDocument/2006/relationships/tags" Target="../tags/tag737.xml"/><Relationship Id="rId215" Type="http://schemas.openxmlformats.org/officeDocument/2006/relationships/tags" Target="../tags/tag736.xml"/><Relationship Id="rId214" Type="http://schemas.openxmlformats.org/officeDocument/2006/relationships/tags" Target="../tags/tag735.xml"/><Relationship Id="rId213" Type="http://schemas.openxmlformats.org/officeDocument/2006/relationships/tags" Target="../tags/tag734.xml"/><Relationship Id="rId212" Type="http://schemas.openxmlformats.org/officeDocument/2006/relationships/tags" Target="../tags/tag733.xml"/><Relationship Id="rId211" Type="http://schemas.openxmlformats.org/officeDocument/2006/relationships/tags" Target="../tags/tag732.xml"/><Relationship Id="rId210" Type="http://schemas.openxmlformats.org/officeDocument/2006/relationships/tags" Target="../tags/tag731.xml"/><Relationship Id="rId21" Type="http://schemas.openxmlformats.org/officeDocument/2006/relationships/tags" Target="../tags/tag542.xml"/><Relationship Id="rId209" Type="http://schemas.openxmlformats.org/officeDocument/2006/relationships/tags" Target="../tags/tag730.xml"/><Relationship Id="rId208" Type="http://schemas.openxmlformats.org/officeDocument/2006/relationships/tags" Target="../tags/tag729.xml"/><Relationship Id="rId207" Type="http://schemas.openxmlformats.org/officeDocument/2006/relationships/tags" Target="../tags/tag728.xml"/><Relationship Id="rId206" Type="http://schemas.openxmlformats.org/officeDocument/2006/relationships/tags" Target="../tags/tag727.xml"/><Relationship Id="rId205" Type="http://schemas.openxmlformats.org/officeDocument/2006/relationships/tags" Target="../tags/tag726.xml"/><Relationship Id="rId204" Type="http://schemas.openxmlformats.org/officeDocument/2006/relationships/tags" Target="../tags/tag725.xml"/><Relationship Id="rId203" Type="http://schemas.openxmlformats.org/officeDocument/2006/relationships/tags" Target="../tags/tag724.xml"/><Relationship Id="rId202" Type="http://schemas.openxmlformats.org/officeDocument/2006/relationships/tags" Target="../tags/tag723.xml"/><Relationship Id="rId201" Type="http://schemas.openxmlformats.org/officeDocument/2006/relationships/tags" Target="../tags/tag722.xml"/><Relationship Id="rId200" Type="http://schemas.openxmlformats.org/officeDocument/2006/relationships/tags" Target="../tags/tag721.xml"/><Relationship Id="rId20" Type="http://schemas.openxmlformats.org/officeDocument/2006/relationships/tags" Target="../tags/tag541.xml"/><Relationship Id="rId2" Type="http://schemas.openxmlformats.org/officeDocument/2006/relationships/tags" Target="../tags/tag524.xml"/><Relationship Id="rId199" Type="http://schemas.openxmlformats.org/officeDocument/2006/relationships/tags" Target="../tags/tag720.xml"/><Relationship Id="rId198" Type="http://schemas.openxmlformats.org/officeDocument/2006/relationships/tags" Target="../tags/tag719.xml"/><Relationship Id="rId197" Type="http://schemas.openxmlformats.org/officeDocument/2006/relationships/tags" Target="../tags/tag718.xml"/><Relationship Id="rId196" Type="http://schemas.openxmlformats.org/officeDocument/2006/relationships/tags" Target="../tags/tag717.xml"/><Relationship Id="rId195" Type="http://schemas.openxmlformats.org/officeDocument/2006/relationships/tags" Target="../tags/tag716.xml"/><Relationship Id="rId194" Type="http://schemas.openxmlformats.org/officeDocument/2006/relationships/tags" Target="../tags/tag715.xml"/><Relationship Id="rId193" Type="http://schemas.openxmlformats.org/officeDocument/2006/relationships/tags" Target="../tags/tag714.xml"/><Relationship Id="rId192" Type="http://schemas.openxmlformats.org/officeDocument/2006/relationships/tags" Target="../tags/tag713.xml"/><Relationship Id="rId191" Type="http://schemas.openxmlformats.org/officeDocument/2006/relationships/tags" Target="../tags/tag712.xml"/><Relationship Id="rId190" Type="http://schemas.openxmlformats.org/officeDocument/2006/relationships/tags" Target="../tags/tag711.xml"/><Relationship Id="rId19" Type="http://schemas.openxmlformats.org/officeDocument/2006/relationships/tags" Target="../tags/tag540.xml"/><Relationship Id="rId189" Type="http://schemas.openxmlformats.org/officeDocument/2006/relationships/tags" Target="../tags/tag710.xml"/><Relationship Id="rId188" Type="http://schemas.openxmlformats.org/officeDocument/2006/relationships/tags" Target="../tags/tag709.xml"/><Relationship Id="rId187" Type="http://schemas.openxmlformats.org/officeDocument/2006/relationships/tags" Target="../tags/tag708.xml"/><Relationship Id="rId186" Type="http://schemas.openxmlformats.org/officeDocument/2006/relationships/tags" Target="../tags/tag707.xml"/><Relationship Id="rId185" Type="http://schemas.openxmlformats.org/officeDocument/2006/relationships/tags" Target="../tags/tag706.xml"/><Relationship Id="rId184" Type="http://schemas.openxmlformats.org/officeDocument/2006/relationships/tags" Target="../tags/tag705.xml"/><Relationship Id="rId183" Type="http://schemas.openxmlformats.org/officeDocument/2006/relationships/tags" Target="../tags/tag704.xml"/><Relationship Id="rId182" Type="http://schemas.openxmlformats.org/officeDocument/2006/relationships/tags" Target="../tags/tag703.xml"/><Relationship Id="rId181" Type="http://schemas.openxmlformats.org/officeDocument/2006/relationships/tags" Target="../tags/tag702.xml"/><Relationship Id="rId180" Type="http://schemas.openxmlformats.org/officeDocument/2006/relationships/tags" Target="../tags/tag701.xml"/><Relationship Id="rId18" Type="http://schemas.openxmlformats.org/officeDocument/2006/relationships/tags" Target="../tags/tag539.xml"/><Relationship Id="rId179" Type="http://schemas.openxmlformats.org/officeDocument/2006/relationships/tags" Target="../tags/tag700.xml"/><Relationship Id="rId178" Type="http://schemas.openxmlformats.org/officeDocument/2006/relationships/tags" Target="../tags/tag699.xml"/><Relationship Id="rId177" Type="http://schemas.openxmlformats.org/officeDocument/2006/relationships/tags" Target="../tags/tag698.xml"/><Relationship Id="rId176" Type="http://schemas.openxmlformats.org/officeDocument/2006/relationships/tags" Target="../tags/tag697.xml"/><Relationship Id="rId175" Type="http://schemas.openxmlformats.org/officeDocument/2006/relationships/tags" Target="../tags/tag696.xml"/><Relationship Id="rId174" Type="http://schemas.openxmlformats.org/officeDocument/2006/relationships/tags" Target="../tags/tag695.xml"/><Relationship Id="rId173" Type="http://schemas.openxmlformats.org/officeDocument/2006/relationships/tags" Target="../tags/tag694.xml"/><Relationship Id="rId172" Type="http://schemas.openxmlformats.org/officeDocument/2006/relationships/tags" Target="../tags/tag693.xml"/><Relationship Id="rId171" Type="http://schemas.openxmlformats.org/officeDocument/2006/relationships/tags" Target="../tags/tag692.xml"/><Relationship Id="rId170" Type="http://schemas.openxmlformats.org/officeDocument/2006/relationships/tags" Target="../tags/tag691.xml"/><Relationship Id="rId17" Type="http://schemas.openxmlformats.org/officeDocument/2006/relationships/tags" Target="../tags/tag538.xml"/><Relationship Id="rId169" Type="http://schemas.openxmlformats.org/officeDocument/2006/relationships/tags" Target="../tags/tag690.xml"/><Relationship Id="rId168" Type="http://schemas.openxmlformats.org/officeDocument/2006/relationships/tags" Target="../tags/tag689.xml"/><Relationship Id="rId167" Type="http://schemas.openxmlformats.org/officeDocument/2006/relationships/tags" Target="../tags/tag688.xml"/><Relationship Id="rId166" Type="http://schemas.openxmlformats.org/officeDocument/2006/relationships/tags" Target="../tags/tag687.xml"/><Relationship Id="rId165" Type="http://schemas.openxmlformats.org/officeDocument/2006/relationships/tags" Target="../tags/tag686.xml"/><Relationship Id="rId164" Type="http://schemas.openxmlformats.org/officeDocument/2006/relationships/tags" Target="../tags/tag685.xml"/><Relationship Id="rId163" Type="http://schemas.openxmlformats.org/officeDocument/2006/relationships/tags" Target="../tags/tag684.xml"/><Relationship Id="rId162" Type="http://schemas.openxmlformats.org/officeDocument/2006/relationships/tags" Target="../tags/tag683.xml"/><Relationship Id="rId161" Type="http://schemas.openxmlformats.org/officeDocument/2006/relationships/tags" Target="../tags/tag682.xml"/><Relationship Id="rId160" Type="http://schemas.openxmlformats.org/officeDocument/2006/relationships/tags" Target="../tags/tag681.xml"/><Relationship Id="rId16" Type="http://schemas.openxmlformats.org/officeDocument/2006/relationships/tags" Target="../tags/tag537.xml"/><Relationship Id="rId159" Type="http://schemas.openxmlformats.org/officeDocument/2006/relationships/tags" Target="../tags/tag680.xml"/><Relationship Id="rId158" Type="http://schemas.openxmlformats.org/officeDocument/2006/relationships/tags" Target="../tags/tag679.xml"/><Relationship Id="rId157" Type="http://schemas.openxmlformats.org/officeDocument/2006/relationships/tags" Target="../tags/tag678.xml"/><Relationship Id="rId156" Type="http://schemas.openxmlformats.org/officeDocument/2006/relationships/tags" Target="../tags/tag677.xml"/><Relationship Id="rId155" Type="http://schemas.openxmlformats.org/officeDocument/2006/relationships/tags" Target="../tags/tag676.xml"/><Relationship Id="rId154" Type="http://schemas.openxmlformats.org/officeDocument/2006/relationships/tags" Target="../tags/tag675.xml"/><Relationship Id="rId153" Type="http://schemas.openxmlformats.org/officeDocument/2006/relationships/tags" Target="../tags/tag674.xml"/><Relationship Id="rId152" Type="http://schemas.openxmlformats.org/officeDocument/2006/relationships/tags" Target="../tags/tag673.xml"/><Relationship Id="rId151" Type="http://schemas.openxmlformats.org/officeDocument/2006/relationships/tags" Target="../tags/tag672.xml"/><Relationship Id="rId150" Type="http://schemas.openxmlformats.org/officeDocument/2006/relationships/tags" Target="../tags/tag671.xml"/><Relationship Id="rId15" Type="http://schemas.openxmlformats.org/officeDocument/2006/relationships/tags" Target="../tags/tag536.xml"/><Relationship Id="rId149" Type="http://schemas.openxmlformats.org/officeDocument/2006/relationships/tags" Target="../tags/tag670.xml"/><Relationship Id="rId148" Type="http://schemas.openxmlformats.org/officeDocument/2006/relationships/tags" Target="../tags/tag669.xml"/><Relationship Id="rId147" Type="http://schemas.openxmlformats.org/officeDocument/2006/relationships/tags" Target="../tags/tag668.xml"/><Relationship Id="rId146" Type="http://schemas.openxmlformats.org/officeDocument/2006/relationships/tags" Target="../tags/tag667.xml"/><Relationship Id="rId145" Type="http://schemas.openxmlformats.org/officeDocument/2006/relationships/tags" Target="../tags/tag666.xml"/><Relationship Id="rId144" Type="http://schemas.openxmlformats.org/officeDocument/2006/relationships/tags" Target="../tags/tag665.xml"/><Relationship Id="rId143" Type="http://schemas.openxmlformats.org/officeDocument/2006/relationships/tags" Target="../tags/tag664.xml"/><Relationship Id="rId142" Type="http://schemas.openxmlformats.org/officeDocument/2006/relationships/tags" Target="../tags/tag663.xml"/><Relationship Id="rId141" Type="http://schemas.openxmlformats.org/officeDocument/2006/relationships/tags" Target="../tags/tag662.xml"/><Relationship Id="rId140" Type="http://schemas.openxmlformats.org/officeDocument/2006/relationships/tags" Target="../tags/tag661.xml"/><Relationship Id="rId14" Type="http://schemas.openxmlformats.org/officeDocument/2006/relationships/tags" Target="../tags/tag535.xml"/><Relationship Id="rId139" Type="http://schemas.openxmlformats.org/officeDocument/2006/relationships/tags" Target="../tags/tag660.xml"/><Relationship Id="rId138" Type="http://schemas.openxmlformats.org/officeDocument/2006/relationships/tags" Target="../tags/tag659.xml"/><Relationship Id="rId137" Type="http://schemas.openxmlformats.org/officeDocument/2006/relationships/tags" Target="../tags/tag658.xml"/><Relationship Id="rId136" Type="http://schemas.openxmlformats.org/officeDocument/2006/relationships/tags" Target="../tags/tag657.xml"/><Relationship Id="rId135" Type="http://schemas.openxmlformats.org/officeDocument/2006/relationships/tags" Target="../tags/tag656.xml"/><Relationship Id="rId134" Type="http://schemas.openxmlformats.org/officeDocument/2006/relationships/tags" Target="../tags/tag655.xml"/><Relationship Id="rId133" Type="http://schemas.openxmlformats.org/officeDocument/2006/relationships/tags" Target="../tags/tag654.xml"/><Relationship Id="rId132" Type="http://schemas.openxmlformats.org/officeDocument/2006/relationships/tags" Target="../tags/tag653.xml"/><Relationship Id="rId131" Type="http://schemas.openxmlformats.org/officeDocument/2006/relationships/tags" Target="../tags/tag652.xml"/><Relationship Id="rId130" Type="http://schemas.openxmlformats.org/officeDocument/2006/relationships/tags" Target="../tags/tag651.xml"/><Relationship Id="rId13" Type="http://schemas.openxmlformats.org/officeDocument/2006/relationships/tags" Target="../tags/tag534.xml"/><Relationship Id="rId129" Type="http://schemas.openxmlformats.org/officeDocument/2006/relationships/tags" Target="../tags/tag650.xml"/><Relationship Id="rId128" Type="http://schemas.openxmlformats.org/officeDocument/2006/relationships/tags" Target="../tags/tag649.xml"/><Relationship Id="rId127" Type="http://schemas.openxmlformats.org/officeDocument/2006/relationships/tags" Target="../tags/tag648.xml"/><Relationship Id="rId126" Type="http://schemas.openxmlformats.org/officeDocument/2006/relationships/tags" Target="../tags/tag647.xml"/><Relationship Id="rId125" Type="http://schemas.openxmlformats.org/officeDocument/2006/relationships/tags" Target="../tags/tag646.xml"/><Relationship Id="rId124" Type="http://schemas.openxmlformats.org/officeDocument/2006/relationships/tags" Target="../tags/tag645.xml"/><Relationship Id="rId123" Type="http://schemas.openxmlformats.org/officeDocument/2006/relationships/tags" Target="../tags/tag644.xml"/><Relationship Id="rId122" Type="http://schemas.openxmlformats.org/officeDocument/2006/relationships/tags" Target="../tags/tag643.xml"/><Relationship Id="rId121" Type="http://schemas.openxmlformats.org/officeDocument/2006/relationships/tags" Target="../tags/tag642.xml"/><Relationship Id="rId120" Type="http://schemas.openxmlformats.org/officeDocument/2006/relationships/tags" Target="../tags/tag641.xml"/><Relationship Id="rId12" Type="http://schemas.openxmlformats.org/officeDocument/2006/relationships/tags" Target="../tags/tag533.xml"/><Relationship Id="rId119" Type="http://schemas.openxmlformats.org/officeDocument/2006/relationships/tags" Target="../tags/tag640.xml"/><Relationship Id="rId118" Type="http://schemas.openxmlformats.org/officeDocument/2006/relationships/tags" Target="../tags/tag639.xml"/><Relationship Id="rId117" Type="http://schemas.openxmlformats.org/officeDocument/2006/relationships/tags" Target="../tags/tag638.xml"/><Relationship Id="rId116" Type="http://schemas.openxmlformats.org/officeDocument/2006/relationships/tags" Target="../tags/tag637.xml"/><Relationship Id="rId115" Type="http://schemas.openxmlformats.org/officeDocument/2006/relationships/tags" Target="../tags/tag636.xml"/><Relationship Id="rId114" Type="http://schemas.openxmlformats.org/officeDocument/2006/relationships/tags" Target="../tags/tag635.xml"/><Relationship Id="rId113" Type="http://schemas.openxmlformats.org/officeDocument/2006/relationships/tags" Target="../tags/tag634.xml"/><Relationship Id="rId112" Type="http://schemas.openxmlformats.org/officeDocument/2006/relationships/tags" Target="../tags/tag633.xml"/><Relationship Id="rId111" Type="http://schemas.openxmlformats.org/officeDocument/2006/relationships/tags" Target="../tags/tag632.xml"/><Relationship Id="rId110" Type="http://schemas.openxmlformats.org/officeDocument/2006/relationships/tags" Target="../tags/tag631.xml"/><Relationship Id="rId11" Type="http://schemas.openxmlformats.org/officeDocument/2006/relationships/tags" Target="../tags/tag532.xml"/><Relationship Id="rId109" Type="http://schemas.openxmlformats.org/officeDocument/2006/relationships/tags" Target="../tags/tag630.xml"/><Relationship Id="rId108" Type="http://schemas.openxmlformats.org/officeDocument/2006/relationships/tags" Target="../tags/tag629.xml"/><Relationship Id="rId107" Type="http://schemas.openxmlformats.org/officeDocument/2006/relationships/tags" Target="../tags/tag628.xml"/><Relationship Id="rId106" Type="http://schemas.openxmlformats.org/officeDocument/2006/relationships/tags" Target="../tags/tag627.xml"/><Relationship Id="rId105" Type="http://schemas.openxmlformats.org/officeDocument/2006/relationships/tags" Target="../tags/tag626.xml"/><Relationship Id="rId104" Type="http://schemas.openxmlformats.org/officeDocument/2006/relationships/tags" Target="../tags/tag625.xml"/><Relationship Id="rId103" Type="http://schemas.openxmlformats.org/officeDocument/2006/relationships/tags" Target="../tags/tag624.xml"/><Relationship Id="rId102" Type="http://schemas.openxmlformats.org/officeDocument/2006/relationships/tags" Target="../tags/tag623.xml"/><Relationship Id="rId101" Type="http://schemas.openxmlformats.org/officeDocument/2006/relationships/tags" Target="../tags/tag622.xml"/><Relationship Id="rId100" Type="http://schemas.openxmlformats.org/officeDocument/2006/relationships/tags" Target="../tags/tag621.xml"/><Relationship Id="rId10" Type="http://schemas.openxmlformats.org/officeDocument/2006/relationships/tags" Target="../tags/tag531.xml"/><Relationship Id="rId1" Type="http://schemas.openxmlformats.org/officeDocument/2006/relationships/tags" Target="../tags/tag523.xml"/></Relationships>
</file>

<file path=ppt/slides/_rels/slide39.xml.rels><?xml version="1.0" encoding="UTF-8" standalone="yes"?>
<Relationships xmlns="http://schemas.openxmlformats.org/package/2006/relationships"><Relationship Id="rId99" Type="http://schemas.openxmlformats.org/officeDocument/2006/relationships/tags" Target="../tags/tag897.xml"/><Relationship Id="rId98" Type="http://schemas.openxmlformats.org/officeDocument/2006/relationships/tags" Target="../tags/tag896.xml"/><Relationship Id="rId97" Type="http://schemas.openxmlformats.org/officeDocument/2006/relationships/tags" Target="../tags/tag895.xml"/><Relationship Id="rId96" Type="http://schemas.openxmlformats.org/officeDocument/2006/relationships/tags" Target="../tags/tag894.xml"/><Relationship Id="rId95" Type="http://schemas.openxmlformats.org/officeDocument/2006/relationships/tags" Target="../tags/tag893.xml"/><Relationship Id="rId94" Type="http://schemas.openxmlformats.org/officeDocument/2006/relationships/tags" Target="../tags/tag892.xml"/><Relationship Id="rId93" Type="http://schemas.openxmlformats.org/officeDocument/2006/relationships/tags" Target="../tags/tag891.xml"/><Relationship Id="rId92" Type="http://schemas.openxmlformats.org/officeDocument/2006/relationships/tags" Target="../tags/tag890.xml"/><Relationship Id="rId91" Type="http://schemas.openxmlformats.org/officeDocument/2006/relationships/tags" Target="../tags/tag889.xml"/><Relationship Id="rId90" Type="http://schemas.openxmlformats.org/officeDocument/2006/relationships/tags" Target="../tags/tag888.xml"/><Relationship Id="rId9" Type="http://schemas.openxmlformats.org/officeDocument/2006/relationships/tags" Target="../tags/tag807.xml"/><Relationship Id="rId89" Type="http://schemas.openxmlformats.org/officeDocument/2006/relationships/tags" Target="../tags/tag887.xml"/><Relationship Id="rId88" Type="http://schemas.openxmlformats.org/officeDocument/2006/relationships/tags" Target="../tags/tag886.xml"/><Relationship Id="rId87" Type="http://schemas.openxmlformats.org/officeDocument/2006/relationships/tags" Target="../tags/tag885.xml"/><Relationship Id="rId86" Type="http://schemas.openxmlformats.org/officeDocument/2006/relationships/tags" Target="../tags/tag884.xml"/><Relationship Id="rId85" Type="http://schemas.openxmlformats.org/officeDocument/2006/relationships/tags" Target="../tags/tag883.xml"/><Relationship Id="rId84" Type="http://schemas.openxmlformats.org/officeDocument/2006/relationships/tags" Target="../tags/tag882.xml"/><Relationship Id="rId83" Type="http://schemas.openxmlformats.org/officeDocument/2006/relationships/tags" Target="../tags/tag881.xml"/><Relationship Id="rId82" Type="http://schemas.openxmlformats.org/officeDocument/2006/relationships/tags" Target="../tags/tag880.xml"/><Relationship Id="rId81" Type="http://schemas.openxmlformats.org/officeDocument/2006/relationships/tags" Target="../tags/tag879.xml"/><Relationship Id="rId80" Type="http://schemas.openxmlformats.org/officeDocument/2006/relationships/tags" Target="../tags/tag878.xml"/><Relationship Id="rId8" Type="http://schemas.openxmlformats.org/officeDocument/2006/relationships/tags" Target="../tags/tag806.xml"/><Relationship Id="rId79" Type="http://schemas.openxmlformats.org/officeDocument/2006/relationships/tags" Target="../tags/tag877.xml"/><Relationship Id="rId78" Type="http://schemas.openxmlformats.org/officeDocument/2006/relationships/tags" Target="../tags/tag876.xml"/><Relationship Id="rId77" Type="http://schemas.openxmlformats.org/officeDocument/2006/relationships/tags" Target="../tags/tag875.xml"/><Relationship Id="rId76" Type="http://schemas.openxmlformats.org/officeDocument/2006/relationships/tags" Target="../tags/tag874.xml"/><Relationship Id="rId75" Type="http://schemas.openxmlformats.org/officeDocument/2006/relationships/tags" Target="../tags/tag873.xml"/><Relationship Id="rId74" Type="http://schemas.openxmlformats.org/officeDocument/2006/relationships/tags" Target="../tags/tag872.xml"/><Relationship Id="rId73" Type="http://schemas.openxmlformats.org/officeDocument/2006/relationships/tags" Target="../tags/tag871.xml"/><Relationship Id="rId72" Type="http://schemas.openxmlformats.org/officeDocument/2006/relationships/tags" Target="../tags/tag870.xml"/><Relationship Id="rId71" Type="http://schemas.openxmlformats.org/officeDocument/2006/relationships/tags" Target="../tags/tag869.xml"/><Relationship Id="rId70" Type="http://schemas.openxmlformats.org/officeDocument/2006/relationships/tags" Target="../tags/tag868.xml"/><Relationship Id="rId7" Type="http://schemas.openxmlformats.org/officeDocument/2006/relationships/tags" Target="../tags/tag805.xml"/><Relationship Id="rId69" Type="http://schemas.openxmlformats.org/officeDocument/2006/relationships/tags" Target="../tags/tag867.xml"/><Relationship Id="rId68" Type="http://schemas.openxmlformats.org/officeDocument/2006/relationships/tags" Target="../tags/tag866.xml"/><Relationship Id="rId67" Type="http://schemas.openxmlformats.org/officeDocument/2006/relationships/tags" Target="../tags/tag865.xml"/><Relationship Id="rId66" Type="http://schemas.openxmlformats.org/officeDocument/2006/relationships/tags" Target="../tags/tag864.xml"/><Relationship Id="rId65" Type="http://schemas.openxmlformats.org/officeDocument/2006/relationships/tags" Target="../tags/tag863.xml"/><Relationship Id="rId64" Type="http://schemas.openxmlformats.org/officeDocument/2006/relationships/tags" Target="../tags/tag862.xml"/><Relationship Id="rId63" Type="http://schemas.openxmlformats.org/officeDocument/2006/relationships/tags" Target="../tags/tag861.xml"/><Relationship Id="rId62" Type="http://schemas.openxmlformats.org/officeDocument/2006/relationships/tags" Target="../tags/tag860.xml"/><Relationship Id="rId61" Type="http://schemas.openxmlformats.org/officeDocument/2006/relationships/tags" Target="../tags/tag859.xml"/><Relationship Id="rId60" Type="http://schemas.openxmlformats.org/officeDocument/2006/relationships/tags" Target="../tags/tag858.xml"/><Relationship Id="rId6" Type="http://schemas.openxmlformats.org/officeDocument/2006/relationships/tags" Target="../tags/tag804.xml"/><Relationship Id="rId59" Type="http://schemas.openxmlformats.org/officeDocument/2006/relationships/tags" Target="../tags/tag857.xml"/><Relationship Id="rId58" Type="http://schemas.openxmlformats.org/officeDocument/2006/relationships/tags" Target="../tags/tag856.xml"/><Relationship Id="rId57" Type="http://schemas.openxmlformats.org/officeDocument/2006/relationships/tags" Target="../tags/tag855.xml"/><Relationship Id="rId56" Type="http://schemas.openxmlformats.org/officeDocument/2006/relationships/tags" Target="../tags/tag854.xml"/><Relationship Id="rId55" Type="http://schemas.openxmlformats.org/officeDocument/2006/relationships/tags" Target="../tags/tag853.xml"/><Relationship Id="rId54" Type="http://schemas.openxmlformats.org/officeDocument/2006/relationships/tags" Target="../tags/tag852.xml"/><Relationship Id="rId53" Type="http://schemas.openxmlformats.org/officeDocument/2006/relationships/tags" Target="../tags/tag851.xml"/><Relationship Id="rId52" Type="http://schemas.openxmlformats.org/officeDocument/2006/relationships/tags" Target="../tags/tag850.xml"/><Relationship Id="rId51" Type="http://schemas.openxmlformats.org/officeDocument/2006/relationships/tags" Target="../tags/tag849.xml"/><Relationship Id="rId50" Type="http://schemas.openxmlformats.org/officeDocument/2006/relationships/tags" Target="../tags/tag848.xml"/><Relationship Id="rId5" Type="http://schemas.openxmlformats.org/officeDocument/2006/relationships/tags" Target="../tags/tag803.xml"/><Relationship Id="rId49" Type="http://schemas.openxmlformats.org/officeDocument/2006/relationships/tags" Target="../tags/tag847.xml"/><Relationship Id="rId48" Type="http://schemas.openxmlformats.org/officeDocument/2006/relationships/tags" Target="../tags/tag846.xml"/><Relationship Id="rId47" Type="http://schemas.openxmlformats.org/officeDocument/2006/relationships/tags" Target="../tags/tag845.xml"/><Relationship Id="rId46" Type="http://schemas.openxmlformats.org/officeDocument/2006/relationships/tags" Target="../tags/tag844.xml"/><Relationship Id="rId45" Type="http://schemas.openxmlformats.org/officeDocument/2006/relationships/tags" Target="../tags/tag843.xml"/><Relationship Id="rId44" Type="http://schemas.openxmlformats.org/officeDocument/2006/relationships/tags" Target="../tags/tag842.xml"/><Relationship Id="rId43" Type="http://schemas.openxmlformats.org/officeDocument/2006/relationships/tags" Target="../tags/tag841.xml"/><Relationship Id="rId42" Type="http://schemas.openxmlformats.org/officeDocument/2006/relationships/tags" Target="../tags/tag840.xml"/><Relationship Id="rId41" Type="http://schemas.openxmlformats.org/officeDocument/2006/relationships/tags" Target="../tags/tag839.xml"/><Relationship Id="rId40" Type="http://schemas.openxmlformats.org/officeDocument/2006/relationships/tags" Target="../tags/tag838.xml"/><Relationship Id="rId4" Type="http://schemas.openxmlformats.org/officeDocument/2006/relationships/tags" Target="../tags/tag802.xml"/><Relationship Id="rId39" Type="http://schemas.openxmlformats.org/officeDocument/2006/relationships/tags" Target="../tags/tag837.xml"/><Relationship Id="rId38" Type="http://schemas.openxmlformats.org/officeDocument/2006/relationships/tags" Target="../tags/tag836.xml"/><Relationship Id="rId37" Type="http://schemas.openxmlformats.org/officeDocument/2006/relationships/tags" Target="../tags/tag835.xml"/><Relationship Id="rId36" Type="http://schemas.openxmlformats.org/officeDocument/2006/relationships/tags" Target="../tags/tag834.xml"/><Relationship Id="rId35" Type="http://schemas.openxmlformats.org/officeDocument/2006/relationships/tags" Target="../tags/tag833.xml"/><Relationship Id="rId34" Type="http://schemas.openxmlformats.org/officeDocument/2006/relationships/tags" Target="../tags/tag832.xml"/><Relationship Id="rId33" Type="http://schemas.openxmlformats.org/officeDocument/2006/relationships/tags" Target="../tags/tag831.xml"/><Relationship Id="rId326" Type="http://schemas.openxmlformats.org/officeDocument/2006/relationships/notesSlide" Target="../notesSlides/notesSlide36.xml"/><Relationship Id="rId325" Type="http://schemas.openxmlformats.org/officeDocument/2006/relationships/slideLayout" Target="../slideLayouts/slideLayout1.xml"/><Relationship Id="rId324" Type="http://schemas.openxmlformats.org/officeDocument/2006/relationships/tags" Target="../tags/tag1122.xml"/><Relationship Id="rId323" Type="http://schemas.openxmlformats.org/officeDocument/2006/relationships/tags" Target="../tags/tag1121.xml"/><Relationship Id="rId322" Type="http://schemas.openxmlformats.org/officeDocument/2006/relationships/tags" Target="../tags/tag1120.xml"/><Relationship Id="rId321" Type="http://schemas.openxmlformats.org/officeDocument/2006/relationships/tags" Target="../tags/tag1119.xml"/><Relationship Id="rId320" Type="http://schemas.openxmlformats.org/officeDocument/2006/relationships/tags" Target="../tags/tag1118.xml"/><Relationship Id="rId32" Type="http://schemas.openxmlformats.org/officeDocument/2006/relationships/tags" Target="../tags/tag830.xml"/><Relationship Id="rId319" Type="http://schemas.openxmlformats.org/officeDocument/2006/relationships/tags" Target="../tags/tag1117.xml"/><Relationship Id="rId318" Type="http://schemas.openxmlformats.org/officeDocument/2006/relationships/tags" Target="../tags/tag1116.xml"/><Relationship Id="rId317" Type="http://schemas.openxmlformats.org/officeDocument/2006/relationships/tags" Target="../tags/tag1115.xml"/><Relationship Id="rId316" Type="http://schemas.openxmlformats.org/officeDocument/2006/relationships/tags" Target="../tags/tag1114.xml"/><Relationship Id="rId315" Type="http://schemas.openxmlformats.org/officeDocument/2006/relationships/tags" Target="../tags/tag1113.xml"/><Relationship Id="rId314" Type="http://schemas.openxmlformats.org/officeDocument/2006/relationships/tags" Target="../tags/tag1112.xml"/><Relationship Id="rId313" Type="http://schemas.openxmlformats.org/officeDocument/2006/relationships/tags" Target="../tags/tag1111.xml"/><Relationship Id="rId312" Type="http://schemas.openxmlformats.org/officeDocument/2006/relationships/tags" Target="../tags/tag1110.xml"/><Relationship Id="rId311" Type="http://schemas.openxmlformats.org/officeDocument/2006/relationships/tags" Target="../tags/tag1109.xml"/><Relationship Id="rId310" Type="http://schemas.openxmlformats.org/officeDocument/2006/relationships/tags" Target="../tags/tag1108.xml"/><Relationship Id="rId31" Type="http://schemas.openxmlformats.org/officeDocument/2006/relationships/tags" Target="../tags/tag829.xml"/><Relationship Id="rId309" Type="http://schemas.openxmlformats.org/officeDocument/2006/relationships/tags" Target="../tags/tag1107.xml"/><Relationship Id="rId308" Type="http://schemas.openxmlformats.org/officeDocument/2006/relationships/tags" Target="../tags/tag1106.xml"/><Relationship Id="rId307" Type="http://schemas.openxmlformats.org/officeDocument/2006/relationships/tags" Target="../tags/tag1105.xml"/><Relationship Id="rId306" Type="http://schemas.openxmlformats.org/officeDocument/2006/relationships/tags" Target="../tags/tag1104.xml"/><Relationship Id="rId305" Type="http://schemas.openxmlformats.org/officeDocument/2006/relationships/tags" Target="../tags/tag1103.xml"/><Relationship Id="rId304" Type="http://schemas.openxmlformats.org/officeDocument/2006/relationships/tags" Target="../tags/tag1102.xml"/><Relationship Id="rId303" Type="http://schemas.openxmlformats.org/officeDocument/2006/relationships/tags" Target="../tags/tag1101.xml"/><Relationship Id="rId302" Type="http://schemas.openxmlformats.org/officeDocument/2006/relationships/tags" Target="../tags/tag1100.xml"/><Relationship Id="rId301" Type="http://schemas.openxmlformats.org/officeDocument/2006/relationships/tags" Target="../tags/tag1099.xml"/><Relationship Id="rId300" Type="http://schemas.openxmlformats.org/officeDocument/2006/relationships/tags" Target="../tags/tag1098.xml"/><Relationship Id="rId30" Type="http://schemas.openxmlformats.org/officeDocument/2006/relationships/tags" Target="../tags/tag828.xml"/><Relationship Id="rId3" Type="http://schemas.openxmlformats.org/officeDocument/2006/relationships/tags" Target="../tags/tag801.xml"/><Relationship Id="rId299" Type="http://schemas.openxmlformats.org/officeDocument/2006/relationships/tags" Target="../tags/tag1097.xml"/><Relationship Id="rId298" Type="http://schemas.openxmlformats.org/officeDocument/2006/relationships/tags" Target="../tags/tag1096.xml"/><Relationship Id="rId297" Type="http://schemas.openxmlformats.org/officeDocument/2006/relationships/tags" Target="../tags/tag1095.xml"/><Relationship Id="rId296" Type="http://schemas.openxmlformats.org/officeDocument/2006/relationships/tags" Target="../tags/tag1094.xml"/><Relationship Id="rId295" Type="http://schemas.openxmlformats.org/officeDocument/2006/relationships/tags" Target="../tags/tag1093.xml"/><Relationship Id="rId294" Type="http://schemas.openxmlformats.org/officeDocument/2006/relationships/tags" Target="../tags/tag1092.xml"/><Relationship Id="rId293" Type="http://schemas.openxmlformats.org/officeDocument/2006/relationships/tags" Target="../tags/tag1091.xml"/><Relationship Id="rId292" Type="http://schemas.openxmlformats.org/officeDocument/2006/relationships/tags" Target="../tags/tag1090.xml"/><Relationship Id="rId291" Type="http://schemas.openxmlformats.org/officeDocument/2006/relationships/tags" Target="../tags/tag1089.xml"/><Relationship Id="rId290" Type="http://schemas.openxmlformats.org/officeDocument/2006/relationships/tags" Target="../tags/tag1088.xml"/><Relationship Id="rId29" Type="http://schemas.openxmlformats.org/officeDocument/2006/relationships/tags" Target="../tags/tag827.xml"/><Relationship Id="rId289" Type="http://schemas.openxmlformats.org/officeDocument/2006/relationships/tags" Target="../tags/tag1087.xml"/><Relationship Id="rId288" Type="http://schemas.openxmlformats.org/officeDocument/2006/relationships/tags" Target="../tags/tag1086.xml"/><Relationship Id="rId287" Type="http://schemas.openxmlformats.org/officeDocument/2006/relationships/tags" Target="../tags/tag1085.xml"/><Relationship Id="rId286" Type="http://schemas.openxmlformats.org/officeDocument/2006/relationships/tags" Target="../tags/tag1084.xml"/><Relationship Id="rId285" Type="http://schemas.openxmlformats.org/officeDocument/2006/relationships/tags" Target="../tags/tag1083.xml"/><Relationship Id="rId284" Type="http://schemas.openxmlformats.org/officeDocument/2006/relationships/tags" Target="../tags/tag1082.xml"/><Relationship Id="rId283" Type="http://schemas.openxmlformats.org/officeDocument/2006/relationships/tags" Target="../tags/tag1081.xml"/><Relationship Id="rId282" Type="http://schemas.openxmlformats.org/officeDocument/2006/relationships/tags" Target="../tags/tag1080.xml"/><Relationship Id="rId281" Type="http://schemas.openxmlformats.org/officeDocument/2006/relationships/tags" Target="../tags/tag1079.xml"/><Relationship Id="rId280" Type="http://schemas.openxmlformats.org/officeDocument/2006/relationships/tags" Target="../tags/tag1078.xml"/><Relationship Id="rId28" Type="http://schemas.openxmlformats.org/officeDocument/2006/relationships/tags" Target="../tags/tag826.xml"/><Relationship Id="rId279" Type="http://schemas.openxmlformats.org/officeDocument/2006/relationships/tags" Target="../tags/tag1077.xml"/><Relationship Id="rId278" Type="http://schemas.openxmlformats.org/officeDocument/2006/relationships/tags" Target="../tags/tag1076.xml"/><Relationship Id="rId277" Type="http://schemas.openxmlformats.org/officeDocument/2006/relationships/tags" Target="../tags/tag1075.xml"/><Relationship Id="rId276" Type="http://schemas.openxmlformats.org/officeDocument/2006/relationships/tags" Target="../tags/tag1074.xml"/><Relationship Id="rId275" Type="http://schemas.openxmlformats.org/officeDocument/2006/relationships/tags" Target="../tags/tag1073.xml"/><Relationship Id="rId274" Type="http://schemas.openxmlformats.org/officeDocument/2006/relationships/tags" Target="../tags/tag1072.xml"/><Relationship Id="rId273" Type="http://schemas.openxmlformats.org/officeDocument/2006/relationships/tags" Target="../tags/tag1071.xml"/><Relationship Id="rId272" Type="http://schemas.openxmlformats.org/officeDocument/2006/relationships/tags" Target="../tags/tag1070.xml"/><Relationship Id="rId271" Type="http://schemas.openxmlformats.org/officeDocument/2006/relationships/tags" Target="../tags/tag1069.xml"/><Relationship Id="rId270" Type="http://schemas.openxmlformats.org/officeDocument/2006/relationships/tags" Target="../tags/tag1068.xml"/><Relationship Id="rId27" Type="http://schemas.openxmlformats.org/officeDocument/2006/relationships/tags" Target="../tags/tag825.xml"/><Relationship Id="rId269" Type="http://schemas.openxmlformats.org/officeDocument/2006/relationships/tags" Target="../tags/tag1067.xml"/><Relationship Id="rId268" Type="http://schemas.openxmlformats.org/officeDocument/2006/relationships/tags" Target="../tags/tag1066.xml"/><Relationship Id="rId267" Type="http://schemas.openxmlformats.org/officeDocument/2006/relationships/tags" Target="../tags/tag1065.xml"/><Relationship Id="rId266" Type="http://schemas.openxmlformats.org/officeDocument/2006/relationships/tags" Target="../tags/tag1064.xml"/><Relationship Id="rId265" Type="http://schemas.openxmlformats.org/officeDocument/2006/relationships/tags" Target="../tags/tag1063.xml"/><Relationship Id="rId264" Type="http://schemas.openxmlformats.org/officeDocument/2006/relationships/tags" Target="../tags/tag1062.xml"/><Relationship Id="rId263" Type="http://schemas.openxmlformats.org/officeDocument/2006/relationships/tags" Target="../tags/tag1061.xml"/><Relationship Id="rId262" Type="http://schemas.openxmlformats.org/officeDocument/2006/relationships/tags" Target="../tags/tag1060.xml"/><Relationship Id="rId261" Type="http://schemas.openxmlformats.org/officeDocument/2006/relationships/tags" Target="../tags/tag1059.xml"/><Relationship Id="rId260" Type="http://schemas.openxmlformats.org/officeDocument/2006/relationships/tags" Target="../tags/tag1058.xml"/><Relationship Id="rId26" Type="http://schemas.openxmlformats.org/officeDocument/2006/relationships/tags" Target="../tags/tag824.xml"/><Relationship Id="rId259" Type="http://schemas.openxmlformats.org/officeDocument/2006/relationships/tags" Target="../tags/tag1057.xml"/><Relationship Id="rId258" Type="http://schemas.openxmlformats.org/officeDocument/2006/relationships/tags" Target="../tags/tag1056.xml"/><Relationship Id="rId257" Type="http://schemas.openxmlformats.org/officeDocument/2006/relationships/tags" Target="../tags/tag1055.xml"/><Relationship Id="rId256" Type="http://schemas.openxmlformats.org/officeDocument/2006/relationships/tags" Target="../tags/tag1054.xml"/><Relationship Id="rId255" Type="http://schemas.openxmlformats.org/officeDocument/2006/relationships/tags" Target="../tags/tag1053.xml"/><Relationship Id="rId254" Type="http://schemas.openxmlformats.org/officeDocument/2006/relationships/tags" Target="../tags/tag1052.xml"/><Relationship Id="rId253" Type="http://schemas.openxmlformats.org/officeDocument/2006/relationships/tags" Target="../tags/tag1051.xml"/><Relationship Id="rId252" Type="http://schemas.openxmlformats.org/officeDocument/2006/relationships/tags" Target="../tags/tag1050.xml"/><Relationship Id="rId251" Type="http://schemas.openxmlformats.org/officeDocument/2006/relationships/tags" Target="../tags/tag1049.xml"/><Relationship Id="rId250" Type="http://schemas.openxmlformats.org/officeDocument/2006/relationships/tags" Target="../tags/tag1048.xml"/><Relationship Id="rId25" Type="http://schemas.openxmlformats.org/officeDocument/2006/relationships/tags" Target="../tags/tag823.xml"/><Relationship Id="rId249" Type="http://schemas.openxmlformats.org/officeDocument/2006/relationships/tags" Target="../tags/tag1047.xml"/><Relationship Id="rId248" Type="http://schemas.openxmlformats.org/officeDocument/2006/relationships/tags" Target="../tags/tag1046.xml"/><Relationship Id="rId247" Type="http://schemas.openxmlformats.org/officeDocument/2006/relationships/tags" Target="../tags/tag1045.xml"/><Relationship Id="rId246" Type="http://schemas.openxmlformats.org/officeDocument/2006/relationships/tags" Target="../tags/tag1044.xml"/><Relationship Id="rId245" Type="http://schemas.openxmlformats.org/officeDocument/2006/relationships/tags" Target="../tags/tag1043.xml"/><Relationship Id="rId244" Type="http://schemas.openxmlformats.org/officeDocument/2006/relationships/tags" Target="../tags/tag1042.xml"/><Relationship Id="rId243" Type="http://schemas.openxmlformats.org/officeDocument/2006/relationships/tags" Target="../tags/tag1041.xml"/><Relationship Id="rId242" Type="http://schemas.openxmlformats.org/officeDocument/2006/relationships/tags" Target="../tags/tag1040.xml"/><Relationship Id="rId241" Type="http://schemas.openxmlformats.org/officeDocument/2006/relationships/tags" Target="../tags/tag1039.xml"/><Relationship Id="rId240" Type="http://schemas.openxmlformats.org/officeDocument/2006/relationships/tags" Target="../tags/tag1038.xml"/><Relationship Id="rId24" Type="http://schemas.openxmlformats.org/officeDocument/2006/relationships/tags" Target="../tags/tag822.xml"/><Relationship Id="rId239" Type="http://schemas.openxmlformats.org/officeDocument/2006/relationships/tags" Target="../tags/tag1037.xml"/><Relationship Id="rId238" Type="http://schemas.openxmlformats.org/officeDocument/2006/relationships/tags" Target="../tags/tag1036.xml"/><Relationship Id="rId237" Type="http://schemas.openxmlformats.org/officeDocument/2006/relationships/tags" Target="../tags/tag1035.xml"/><Relationship Id="rId236" Type="http://schemas.openxmlformats.org/officeDocument/2006/relationships/tags" Target="../tags/tag1034.xml"/><Relationship Id="rId235" Type="http://schemas.openxmlformats.org/officeDocument/2006/relationships/tags" Target="../tags/tag1033.xml"/><Relationship Id="rId234" Type="http://schemas.openxmlformats.org/officeDocument/2006/relationships/tags" Target="../tags/tag1032.xml"/><Relationship Id="rId233" Type="http://schemas.openxmlformats.org/officeDocument/2006/relationships/tags" Target="../tags/tag1031.xml"/><Relationship Id="rId232" Type="http://schemas.openxmlformats.org/officeDocument/2006/relationships/tags" Target="../tags/tag1030.xml"/><Relationship Id="rId231" Type="http://schemas.openxmlformats.org/officeDocument/2006/relationships/tags" Target="../tags/tag1029.xml"/><Relationship Id="rId230" Type="http://schemas.openxmlformats.org/officeDocument/2006/relationships/tags" Target="../tags/tag1028.xml"/><Relationship Id="rId23" Type="http://schemas.openxmlformats.org/officeDocument/2006/relationships/tags" Target="../tags/tag821.xml"/><Relationship Id="rId229" Type="http://schemas.openxmlformats.org/officeDocument/2006/relationships/tags" Target="../tags/tag1027.xml"/><Relationship Id="rId228" Type="http://schemas.openxmlformats.org/officeDocument/2006/relationships/tags" Target="../tags/tag1026.xml"/><Relationship Id="rId227" Type="http://schemas.openxmlformats.org/officeDocument/2006/relationships/tags" Target="../tags/tag1025.xml"/><Relationship Id="rId226" Type="http://schemas.openxmlformats.org/officeDocument/2006/relationships/tags" Target="../tags/tag1024.xml"/><Relationship Id="rId225" Type="http://schemas.openxmlformats.org/officeDocument/2006/relationships/tags" Target="../tags/tag1023.xml"/><Relationship Id="rId224" Type="http://schemas.openxmlformats.org/officeDocument/2006/relationships/tags" Target="../tags/tag1022.xml"/><Relationship Id="rId223" Type="http://schemas.openxmlformats.org/officeDocument/2006/relationships/tags" Target="../tags/tag1021.xml"/><Relationship Id="rId222" Type="http://schemas.openxmlformats.org/officeDocument/2006/relationships/tags" Target="../tags/tag1020.xml"/><Relationship Id="rId221" Type="http://schemas.openxmlformats.org/officeDocument/2006/relationships/tags" Target="../tags/tag1019.xml"/><Relationship Id="rId220" Type="http://schemas.openxmlformats.org/officeDocument/2006/relationships/tags" Target="../tags/tag1018.xml"/><Relationship Id="rId22" Type="http://schemas.openxmlformats.org/officeDocument/2006/relationships/tags" Target="../tags/tag820.xml"/><Relationship Id="rId219" Type="http://schemas.openxmlformats.org/officeDocument/2006/relationships/tags" Target="../tags/tag1017.xml"/><Relationship Id="rId218" Type="http://schemas.openxmlformats.org/officeDocument/2006/relationships/tags" Target="../tags/tag1016.xml"/><Relationship Id="rId217" Type="http://schemas.openxmlformats.org/officeDocument/2006/relationships/tags" Target="../tags/tag1015.xml"/><Relationship Id="rId216" Type="http://schemas.openxmlformats.org/officeDocument/2006/relationships/tags" Target="../tags/tag1014.xml"/><Relationship Id="rId215" Type="http://schemas.openxmlformats.org/officeDocument/2006/relationships/tags" Target="../tags/tag1013.xml"/><Relationship Id="rId214" Type="http://schemas.openxmlformats.org/officeDocument/2006/relationships/tags" Target="../tags/tag1012.xml"/><Relationship Id="rId213" Type="http://schemas.openxmlformats.org/officeDocument/2006/relationships/tags" Target="../tags/tag1011.xml"/><Relationship Id="rId212" Type="http://schemas.openxmlformats.org/officeDocument/2006/relationships/tags" Target="../tags/tag1010.xml"/><Relationship Id="rId211" Type="http://schemas.openxmlformats.org/officeDocument/2006/relationships/tags" Target="../tags/tag1009.xml"/><Relationship Id="rId210" Type="http://schemas.openxmlformats.org/officeDocument/2006/relationships/tags" Target="../tags/tag1008.xml"/><Relationship Id="rId21" Type="http://schemas.openxmlformats.org/officeDocument/2006/relationships/tags" Target="../tags/tag819.xml"/><Relationship Id="rId209" Type="http://schemas.openxmlformats.org/officeDocument/2006/relationships/tags" Target="../tags/tag1007.xml"/><Relationship Id="rId208" Type="http://schemas.openxmlformats.org/officeDocument/2006/relationships/tags" Target="../tags/tag1006.xml"/><Relationship Id="rId207" Type="http://schemas.openxmlformats.org/officeDocument/2006/relationships/tags" Target="../tags/tag1005.xml"/><Relationship Id="rId206" Type="http://schemas.openxmlformats.org/officeDocument/2006/relationships/tags" Target="../tags/tag1004.xml"/><Relationship Id="rId205" Type="http://schemas.openxmlformats.org/officeDocument/2006/relationships/tags" Target="../tags/tag1003.xml"/><Relationship Id="rId204" Type="http://schemas.openxmlformats.org/officeDocument/2006/relationships/tags" Target="../tags/tag1002.xml"/><Relationship Id="rId203" Type="http://schemas.openxmlformats.org/officeDocument/2006/relationships/tags" Target="../tags/tag1001.xml"/><Relationship Id="rId202" Type="http://schemas.openxmlformats.org/officeDocument/2006/relationships/tags" Target="../tags/tag1000.xml"/><Relationship Id="rId201" Type="http://schemas.openxmlformats.org/officeDocument/2006/relationships/tags" Target="../tags/tag999.xml"/><Relationship Id="rId200" Type="http://schemas.openxmlformats.org/officeDocument/2006/relationships/tags" Target="../tags/tag998.xml"/><Relationship Id="rId20" Type="http://schemas.openxmlformats.org/officeDocument/2006/relationships/tags" Target="../tags/tag818.xml"/><Relationship Id="rId2" Type="http://schemas.openxmlformats.org/officeDocument/2006/relationships/tags" Target="../tags/tag800.xml"/><Relationship Id="rId199" Type="http://schemas.openxmlformats.org/officeDocument/2006/relationships/tags" Target="../tags/tag997.xml"/><Relationship Id="rId198" Type="http://schemas.openxmlformats.org/officeDocument/2006/relationships/tags" Target="../tags/tag996.xml"/><Relationship Id="rId197" Type="http://schemas.openxmlformats.org/officeDocument/2006/relationships/tags" Target="../tags/tag995.xml"/><Relationship Id="rId196" Type="http://schemas.openxmlformats.org/officeDocument/2006/relationships/tags" Target="../tags/tag994.xml"/><Relationship Id="rId195" Type="http://schemas.openxmlformats.org/officeDocument/2006/relationships/tags" Target="../tags/tag993.xml"/><Relationship Id="rId194" Type="http://schemas.openxmlformats.org/officeDocument/2006/relationships/tags" Target="../tags/tag992.xml"/><Relationship Id="rId193" Type="http://schemas.openxmlformats.org/officeDocument/2006/relationships/tags" Target="../tags/tag991.xml"/><Relationship Id="rId192" Type="http://schemas.openxmlformats.org/officeDocument/2006/relationships/tags" Target="../tags/tag990.xml"/><Relationship Id="rId191" Type="http://schemas.openxmlformats.org/officeDocument/2006/relationships/tags" Target="../tags/tag989.xml"/><Relationship Id="rId190" Type="http://schemas.openxmlformats.org/officeDocument/2006/relationships/tags" Target="../tags/tag988.xml"/><Relationship Id="rId19" Type="http://schemas.openxmlformats.org/officeDocument/2006/relationships/tags" Target="../tags/tag817.xml"/><Relationship Id="rId189" Type="http://schemas.openxmlformats.org/officeDocument/2006/relationships/tags" Target="../tags/tag987.xml"/><Relationship Id="rId188" Type="http://schemas.openxmlformats.org/officeDocument/2006/relationships/tags" Target="../tags/tag986.xml"/><Relationship Id="rId187" Type="http://schemas.openxmlformats.org/officeDocument/2006/relationships/tags" Target="../tags/tag985.xml"/><Relationship Id="rId186" Type="http://schemas.openxmlformats.org/officeDocument/2006/relationships/tags" Target="../tags/tag984.xml"/><Relationship Id="rId185" Type="http://schemas.openxmlformats.org/officeDocument/2006/relationships/tags" Target="../tags/tag983.xml"/><Relationship Id="rId184" Type="http://schemas.openxmlformats.org/officeDocument/2006/relationships/tags" Target="../tags/tag982.xml"/><Relationship Id="rId183" Type="http://schemas.openxmlformats.org/officeDocument/2006/relationships/tags" Target="../tags/tag981.xml"/><Relationship Id="rId182" Type="http://schemas.openxmlformats.org/officeDocument/2006/relationships/tags" Target="../tags/tag980.xml"/><Relationship Id="rId181" Type="http://schemas.openxmlformats.org/officeDocument/2006/relationships/tags" Target="../tags/tag979.xml"/><Relationship Id="rId180" Type="http://schemas.openxmlformats.org/officeDocument/2006/relationships/tags" Target="../tags/tag978.xml"/><Relationship Id="rId18" Type="http://schemas.openxmlformats.org/officeDocument/2006/relationships/tags" Target="../tags/tag816.xml"/><Relationship Id="rId179" Type="http://schemas.openxmlformats.org/officeDocument/2006/relationships/tags" Target="../tags/tag977.xml"/><Relationship Id="rId178" Type="http://schemas.openxmlformats.org/officeDocument/2006/relationships/tags" Target="../tags/tag976.xml"/><Relationship Id="rId177" Type="http://schemas.openxmlformats.org/officeDocument/2006/relationships/tags" Target="../tags/tag975.xml"/><Relationship Id="rId176" Type="http://schemas.openxmlformats.org/officeDocument/2006/relationships/tags" Target="../tags/tag974.xml"/><Relationship Id="rId175" Type="http://schemas.openxmlformats.org/officeDocument/2006/relationships/tags" Target="../tags/tag973.xml"/><Relationship Id="rId174" Type="http://schemas.openxmlformats.org/officeDocument/2006/relationships/tags" Target="../tags/tag972.xml"/><Relationship Id="rId173" Type="http://schemas.openxmlformats.org/officeDocument/2006/relationships/tags" Target="../tags/tag971.xml"/><Relationship Id="rId172" Type="http://schemas.openxmlformats.org/officeDocument/2006/relationships/tags" Target="../tags/tag970.xml"/><Relationship Id="rId171" Type="http://schemas.openxmlformats.org/officeDocument/2006/relationships/tags" Target="../tags/tag969.xml"/><Relationship Id="rId170" Type="http://schemas.openxmlformats.org/officeDocument/2006/relationships/tags" Target="../tags/tag968.xml"/><Relationship Id="rId17" Type="http://schemas.openxmlformats.org/officeDocument/2006/relationships/tags" Target="../tags/tag815.xml"/><Relationship Id="rId169" Type="http://schemas.openxmlformats.org/officeDocument/2006/relationships/tags" Target="../tags/tag967.xml"/><Relationship Id="rId168" Type="http://schemas.openxmlformats.org/officeDocument/2006/relationships/tags" Target="../tags/tag966.xml"/><Relationship Id="rId167" Type="http://schemas.openxmlformats.org/officeDocument/2006/relationships/tags" Target="../tags/tag965.xml"/><Relationship Id="rId166" Type="http://schemas.openxmlformats.org/officeDocument/2006/relationships/tags" Target="../tags/tag964.xml"/><Relationship Id="rId165" Type="http://schemas.openxmlformats.org/officeDocument/2006/relationships/tags" Target="../tags/tag963.xml"/><Relationship Id="rId164" Type="http://schemas.openxmlformats.org/officeDocument/2006/relationships/tags" Target="../tags/tag962.xml"/><Relationship Id="rId163" Type="http://schemas.openxmlformats.org/officeDocument/2006/relationships/tags" Target="../tags/tag961.xml"/><Relationship Id="rId162" Type="http://schemas.openxmlformats.org/officeDocument/2006/relationships/tags" Target="../tags/tag960.xml"/><Relationship Id="rId161" Type="http://schemas.openxmlformats.org/officeDocument/2006/relationships/tags" Target="../tags/tag959.xml"/><Relationship Id="rId160" Type="http://schemas.openxmlformats.org/officeDocument/2006/relationships/tags" Target="../tags/tag958.xml"/><Relationship Id="rId16" Type="http://schemas.openxmlformats.org/officeDocument/2006/relationships/tags" Target="../tags/tag814.xml"/><Relationship Id="rId159" Type="http://schemas.openxmlformats.org/officeDocument/2006/relationships/tags" Target="../tags/tag957.xml"/><Relationship Id="rId158" Type="http://schemas.openxmlformats.org/officeDocument/2006/relationships/tags" Target="../tags/tag956.xml"/><Relationship Id="rId157" Type="http://schemas.openxmlformats.org/officeDocument/2006/relationships/tags" Target="../tags/tag955.xml"/><Relationship Id="rId156" Type="http://schemas.openxmlformats.org/officeDocument/2006/relationships/tags" Target="../tags/tag954.xml"/><Relationship Id="rId155" Type="http://schemas.openxmlformats.org/officeDocument/2006/relationships/tags" Target="../tags/tag953.xml"/><Relationship Id="rId154" Type="http://schemas.openxmlformats.org/officeDocument/2006/relationships/tags" Target="../tags/tag952.xml"/><Relationship Id="rId153" Type="http://schemas.openxmlformats.org/officeDocument/2006/relationships/tags" Target="../tags/tag951.xml"/><Relationship Id="rId152" Type="http://schemas.openxmlformats.org/officeDocument/2006/relationships/tags" Target="../tags/tag950.xml"/><Relationship Id="rId151" Type="http://schemas.openxmlformats.org/officeDocument/2006/relationships/tags" Target="../tags/tag949.xml"/><Relationship Id="rId150" Type="http://schemas.openxmlformats.org/officeDocument/2006/relationships/tags" Target="../tags/tag948.xml"/><Relationship Id="rId15" Type="http://schemas.openxmlformats.org/officeDocument/2006/relationships/tags" Target="../tags/tag813.xml"/><Relationship Id="rId149" Type="http://schemas.openxmlformats.org/officeDocument/2006/relationships/tags" Target="../tags/tag947.xml"/><Relationship Id="rId148" Type="http://schemas.openxmlformats.org/officeDocument/2006/relationships/tags" Target="../tags/tag946.xml"/><Relationship Id="rId147" Type="http://schemas.openxmlformats.org/officeDocument/2006/relationships/tags" Target="../tags/tag945.xml"/><Relationship Id="rId146" Type="http://schemas.openxmlformats.org/officeDocument/2006/relationships/tags" Target="../tags/tag944.xml"/><Relationship Id="rId145" Type="http://schemas.openxmlformats.org/officeDocument/2006/relationships/tags" Target="../tags/tag943.xml"/><Relationship Id="rId144" Type="http://schemas.openxmlformats.org/officeDocument/2006/relationships/tags" Target="../tags/tag942.xml"/><Relationship Id="rId143" Type="http://schemas.openxmlformats.org/officeDocument/2006/relationships/tags" Target="../tags/tag941.xml"/><Relationship Id="rId142" Type="http://schemas.openxmlformats.org/officeDocument/2006/relationships/tags" Target="../tags/tag940.xml"/><Relationship Id="rId141" Type="http://schemas.openxmlformats.org/officeDocument/2006/relationships/tags" Target="../tags/tag939.xml"/><Relationship Id="rId140" Type="http://schemas.openxmlformats.org/officeDocument/2006/relationships/tags" Target="../tags/tag938.xml"/><Relationship Id="rId14" Type="http://schemas.openxmlformats.org/officeDocument/2006/relationships/tags" Target="../tags/tag812.xml"/><Relationship Id="rId139" Type="http://schemas.openxmlformats.org/officeDocument/2006/relationships/tags" Target="../tags/tag937.xml"/><Relationship Id="rId138" Type="http://schemas.openxmlformats.org/officeDocument/2006/relationships/tags" Target="../tags/tag936.xml"/><Relationship Id="rId137" Type="http://schemas.openxmlformats.org/officeDocument/2006/relationships/tags" Target="../tags/tag935.xml"/><Relationship Id="rId136" Type="http://schemas.openxmlformats.org/officeDocument/2006/relationships/tags" Target="../tags/tag934.xml"/><Relationship Id="rId135" Type="http://schemas.openxmlformats.org/officeDocument/2006/relationships/tags" Target="../tags/tag933.xml"/><Relationship Id="rId134" Type="http://schemas.openxmlformats.org/officeDocument/2006/relationships/tags" Target="../tags/tag932.xml"/><Relationship Id="rId133" Type="http://schemas.openxmlformats.org/officeDocument/2006/relationships/tags" Target="../tags/tag931.xml"/><Relationship Id="rId132" Type="http://schemas.openxmlformats.org/officeDocument/2006/relationships/tags" Target="../tags/tag930.xml"/><Relationship Id="rId131" Type="http://schemas.openxmlformats.org/officeDocument/2006/relationships/tags" Target="../tags/tag929.xml"/><Relationship Id="rId130" Type="http://schemas.openxmlformats.org/officeDocument/2006/relationships/tags" Target="../tags/tag928.xml"/><Relationship Id="rId13" Type="http://schemas.openxmlformats.org/officeDocument/2006/relationships/tags" Target="../tags/tag811.xml"/><Relationship Id="rId129" Type="http://schemas.openxmlformats.org/officeDocument/2006/relationships/tags" Target="../tags/tag927.xml"/><Relationship Id="rId128" Type="http://schemas.openxmlformats.org/officeDocument/2006/relationships/tags" Target="../tags/tag926.xml"/><Relationship Id="rId127" Type="http://schemas.openxmlformats.org/officeDocument/2006/relationships/tags" Target="../tags/tag925.xml"/><Relationship Id="rId126" Type="http://schemas.openxmlformats.org/officeDocument/2006/relationships/tags" Target="../tags/tag924.xml"/><Relationship Id="rId125" Type="http://schemas.openxmlformats.org/officeDocument/2006/relationships/tags" Target="../tags/tag923.xml"/><Relationship Id="rId124" Type="http://schemas.openxmlformats.org/officeDocument/2006/relationships/tags" Target="../tags/tag922.xml"/><Relationship Id="rId123" Type="http://schemas.openxmlformats.org/officeDocument/2006/relationships/tags" Target="../tags/tag921.xml"/><Relationship Id="rId122" Type="http://schemas.openxmlformats.org/officeDocument/2006/relationships/tags" Target="../tags/tag920.xml"/><Relationship Id="rId121" Type="http://schemas.openxmlformats.org/officeDocument/2006/relationships/tags" Target="../tags/tag919.xml"/><Relationship Id="rId120" Type="http://schemas.openxmlformats.org/officeDocument/2006/relationships/tags" Target="../tags/tag918.xml"/><Relationship Id="rId12" Type="http://schemas.openxmlformats.org/officeDocument/2006/relationships/tags" Target="../tags/tag810.xml"/><Relationship Id="rId119" Type="http://schemas.openxmlformats.org/officeDocument/2006/relationships/tags" Target="../tags/tag917.xml"/><Relationship Id="rId118" Type="http://schemas.openxmlformats.org/officeDocument/2006/relationships/tags" Target="../tags/tag916.xml"/><Relationship Id="rId117" Type="http://schemas.openxmlformats.org/officeDocument/2006/relationships/tags" Target="../tags/tag915.xml"/><Relationship Id="rId116" Type="http://schemas.openxmlformats.org/officeDocument/2006/relationships/tags" Target="../tags/tag914.xml"/><Relationship Id="rId115" Type="http://schemas.openxmlformats.org/officeDocument/2006/relationships/tags" Target="../tags/tag913.xml"/><Relationship Id="rId114" Type="http://schemas.openxmlformats.org/officeDocument/2006/relationships/tags" Target="../tags/tag912.xml"/><Relationship Id="rId113" Type="http://schemas.openxmlformats.org/officeDocument/2006/relationships/tags" Target="../tags/tag911.xml"/><Relationship Id="rId112" Type="http://schemas.openxmlformats.org/officeDocument/2006/relationships/tags" Target="../tags/tag910.xml"/><Relationship Id="rId111" Type="http://schemas.openxmlformats.org/officeDocument/2006/relationships/tags" Target="../tags/tag909.xml"/><Relationship Id="rId110" Type="http://schemas.openxmlformats.org/officeDocument/2006/relationships/tags" Target="../tags/tag908.xml"/><Relationship Id="rId11" Type="http://schemas.openxmlformats.org/officeDocument/2006/relationships/tags" Target="../tags/tag809.xml"/><Relationship Id="rId109" Type="http://schemas.openxmlformats.org/officeDocument/2006/relationships/tags" Target="../tags/tag907.xml"/><Relationship Id="rId108" Type="http://schemas.openxmlformats.org/officeDocument/2006/relationships/tags" Target="../tags/tag906.xml"/><Relationship Id="rId107" Type="http://schemas.openxmlformats.org/officeDocument/2006/relationships/tags" Target="../tags/tag905.xml"/><Relationship Id="rId106" Type="http://schemas.openxmlformats.org/officeDocument/2006/relationships/tags" Target="../tags/tag904.xml"/><Relationship Id="rId105" Type="http://schemas.openxmlformats.org/officeDocument/2006/relationships/tags" Target="../tags/tag903.xml"/><Relationship Id="rId104" Type="http://schemas.openxmlformats.org/officeDocument/2006/relationships/tags" Target="../tags/tag902.xml"/><Relationship Id="rId103" Type="http://schemas.openxmlformats.org/officeDocument/2006/relationships/tags" Target="../tags/tag901.xml"/><Relationship Id="rId102" Type="http://schemas.openxmlformats.org/officeDocument/2006/relationships/tags" Target="../tags/tag900.xml"/><Relationship Id="rId101" Type="http://schemas.openxmlformats.org/officeDocument/2006/relationships/tags" Target="../tags/tag899.xml"/><Relationship Id="rId100" Type="http://schemas.openxmlformats.org/officeDocument/2006/relationships/tags" Target="../tags/tag898.xml"/><Relationship Id="rId10" Type="http://schemas.openxmlformats.org/officeDocument/2006/relationships/tags" Target="../tags/tag808.xml"/><Relationship Id="rId1" Type="http://schemas.openxmlformats.org/officeDocument/2006/relationships/tags" Target="../tags/tag799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tags" Target="../tags/tag1128.xml"/><Relationship Id="rId8" Type="http://schemas.openxmlformats.org/officeDocument/2006/relationships/image" Target="../media/image111.png"/><Relationship Id="rId7" Type="http://schemas.openxmlformats.org/officeDocument/2006/relationships/tags" Target="../tags/tag1127.xml"/><Relationship Id="rId6" Type="http://schemas.openxmlformats.org/officeDocument/2006/relationships/tags" Target="../tags/tag1126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Relationship Id="rId3" Type="http://schemas.openxmlformats.org/officeDocument/2006/relationships/tags" Target="../tags/tag1125.xml"/><Relationship Id="rId2" Type="http://schemas.openxmlformats.org/officeDocument/2006/relationships/tags" Target="../tags/tag1124.xml"/><Relationship Id="rId17" Type="http://schemas.openxmlformats.org/officeDocument/2006/relationships/notesSlide" Target="../notesSlides/notesSlide37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133.xml"/><Relationship Id="rId14" Type="http://schemas.openxmlformats.org/officeDocument/2006/relationships/tags" Target="../tags/tag1132.xml"/><Relationship Id="rId13" Type="http://schemas.openxmlformats.org/officeDocument/2006/relationships/image" Target="../media/image112.jpeg"/><Relationship Id="rId12" Type="http://schemas.openxmlformats.org/officeDocument/2006/relationships/tags" Target="../tags/tag1131.xml"/><Relationship Id="rId11" Type="http://schemas.openxmlformats.org/officeDocument/2006/relationships/tags" Target="../tags/tag1130.xml"/><Relationship Id="rId10" Type="http://schemas.openxmlformats.org/officeDocument/2006/relationships/tags" Target="../tags/tag1129.xml"/><Relationship Id="rId1" Type="http://schemas.openxmlformats.org/officeDocument/2006/relationships/tags" Target="../tags/tag1123.xml"/></Relationships>
</file>

<file path=ppt/slides/_rels/slide41.xml.rels><?xml version="1.0" encoding="UTF-8" standalone="yes"?>
<Relationships xmlns="http://schemas.openxmlformats.org/package/2006/relationships"><Relationship Id="rId99" Type="http://schemas.openxmlformats.org/officeDocument/2006/relationships/tags" Target="../tags/tag1229.xml"/><Relationship Id="rId98" Type="http://schemas.openxmlformats.org/officeDocument/2006/relationships/tags" Target="../tags/tag1228.xml"/><Relationship Id="rId97" Type="http://schemas.openxmlformats.org/officeDocument/2006/relationships/tags" Target="../tags/tag1227.xml"/><Relationship Id="rId96" Type="http://schemas.openxmlformats.org/officeDocument/2006/relationships/tags" Target="../tags/tag1226.xml"/><Relationship Id="rId95" Type="http://schemas.openxmlformats.org/officeDocument/2006/relationships/tags" Target="../tags/tag1225.xml"/><Relationship Id="rId94" Type="http://schemas.openxmlformats.org/officeDocument/2006/relationships/tags" Target="../tags/tag1224.xml"/><Relationship Id="rId93" Type="http://schemas.openxmlformats.org/officeDocument/2006/relationships/tags" Target="../tags/tag1223.xml"/><Relationship Id="rId92" Type="http://schemas.openxmlformats.org/officeDocument/2006/relationships/tags" Target="../tags/tag1222.xml"/><Relationship Id="rId91" Type="http://schemas.openxmlformats.org/officeDocument/2006/relationships/tags" Target="../tags/tag1221.xml"/><Relationship Id="rId90" Type="http://schemas.openxmlformats.org/officeDocument/2006/relationships/tags" Target="../tags/tag1220.xml"/><Relationship Id="rId9" Type="http://schemas.openxmlformats.org/officeDocument/2006/relationships/tags" Target="../tags/tag1141.xml"/><Relationship Id="rId89" Type="http://schemas.openxmlformats.org/officeDocument/2006/relationships/tags" Target="../tags/tag1219.xml"/><Relationship Id="rId88" Type="http://schemas.openxmlformats.org/officeDocument/2006/relationships/tags" Target="../tags/tag1218.xml"/><Relationship Id="rId87" Type="http://schemas.openxmlformats.org/officeDocument/2006/relationships/tags" Target="../tags/tag1217.xml"/><Relationship Id="rId86" Type="http://schemas.openxmlformats.org/officeDocument/2006/relationships/tags" Target="../tags/tag1216.xml"/><Relationship Id="rId85" Type="http://schemas.openxmlformats.org/officeDocument/2006/relationships/tags" Target="../tags/tag1215.xml"/><Relationship Id="rId84" Type="http://schemas.openxmlformats.org/officeDocument/2006/relationships/tags" Target="../tags/tag1214.xml"/><Relationship Id="rId83" Type="http://schemas.openxmlformats.org/officeDocument/2006/relationships/tags" Target="../tags/tag1213.xml"/><Relationship Id="rId82" Type="http://schemas.openxmlformats.org/officeDocument/2006/relationships/tags" Target="../tags/tag1212.xml"/><Relationship Id="rId81" Type="http://schemas.openxmlformats.org/officeDocument/2006/relationships/tags" Target="../tags/tag1211.xml"/><Relationship Id="rId80" Type="http://schemas.openxmlformats.org/officeDocument/2006/relationships/tags" Target="../tags/tag1210.xml"/><Relationship Id="rId8" Type="http://schemas.openxmlformats.org/officeDocument/2006/relationships/tags" Target="../tags/tag1140.xml"/><Relationship Id="rId79" Type="http://schemas.openxmlformats.org/officeDocument/2006/relationships/tags" Target="../tags/tag1209.xml"/><Relationship Id="rId78" Type="http://schemas.openxmlformats.org/officeDocument/2006/relationships/tags" Target="../tags/tag1208.xml"/><Relationship Id="rId77" Type="http://schemas.openxmlformats.org/officeDocument/2006/relationships/tags" Target="../tags/tag1207.xml"/><Relationship Id="rId76" Type="http://schemas.openxmlformats.org/officeDocument/2006/relationships/tags" Target="../tags/tag1206.xml"/><Relationship Id="rId75" Type="http://schemas.openxmlformats.org/officeDocument/2006/relationships/image" Target="../media/image93.emf"/><Relationship Id="rId74" Type="http://schemas.openxmlformats.org/officeDocument/2006/relationships/oleObject" Target="../embeddings/oleObject9.bin"/><Relationship Id="rId73" Type="http://schemas.openxmlformats.org/officeDocument/2006/relationships/tags" Target="../tags/tag1205.xml"/><Relationship Id="rId72" Type="http://schemas.openxmlformats.org/officeDocument/2006/relationships/tags" Target="../tags/tag1204.xml"/><Relationship Id="rId71" Type="http://schemas.openxmlformats.org/officeDocument/2006/relationships/tags" Target="../tags/tag1203.xml"/><Relationship Id="rId70" Type="http://schemas.openxmlformats.org/officeDocument/2006/relationships/tags" Target="../tags/tag1202.xml"/><Relationship Id="rId7" Type="http://schemas.openxmlformats.org/officeDocument/2006/relationships/tags" Target="../tags/tag1139.xml"/><Relationship Id="rId69" Type="http://schemas.openxmlformats.org/officeDocument/2006/relationships/tags" Target="../tags/tag1201.xml"/><Relationship Id="rId68" Type="http://schemas.openxmlformats.org/officeDocument/2006/relationships/tags" Target="../tags/tag1200.xml"/><Relationship Id="rId67" Type="http://schemas.openxmlformats.org/officeDocument/2006/relationships/tags" Target="../tags/tag1199.xml"/><Relationship Id="rId66" Type="http://schemas.openxmlformats.org/officeDocument/2006/relationships/tags" Target="../tags/tag1198.xml"/><Relationship Id="rId65" Type="http://schemas.openxmlformats.org/officeDocument/2006/relationships/tags" Target="../tags/tag1197.xml"/><Relationship Id="rId64" Type="http://schemas.openxmlformats.org/officeDocument/2006/relationships/tags" Target="../tags/tag1196.xml"/><Relationship Id="rId63" Type="http://schemas.openxmlformats.org/officeDocument/2006/relationships/tags" Target="../tags/tag1195.xml"/><Relationship Id="rId62" Type="http://schemas.openxmlformats.org/officeDocument/2006/relationships/tags" Target="../tags/tag1194.xml"/><Relationship Id="rId61" Type="http://schemas.openxmlformats.org/officeDocument/2006/relationships/tags" Target="../tags/tag1193.xml"/><Relationship Id="rId60" Type="http://schemas.openxmlformats.org/officeDocument/2006/relationships/tags" Target="../tags/tag1192.xml"/><Relationship Id="rId6" Type="http://schemas.openxmlformats.org/officeDocument/2006/relationships/tags" Target="../tags/tag1138.xml"/><Relationship Id="rId59" Type="http://schemas.openxmlformats.org/officeDocument/2006/relationships/tags" Target="../tags/tag1191.xml"/><Relationship Id="rId58" Type="http://schemas.openxmlformats.org/officeDocument/2006/relationships/tags" Target="../tags/tag1190.xml"/><Relationship Id="rId57" Type="http://schemas.openxmlformats.org/officeDocument/2006/relationships/tags" Target="../tags/tag1189.xml"/><Relationship Id="rId56" Type="http://schemas.openxmlformats.org/officeDocument/2006/relationships/tags" Target="../tags/tag1188.xml"/><Relationship Id="rId55" Type="http://schemas.openxmlformats.org/officeDocument/2006/relationships/tags" Target="../tags/tag1187.xml"/><Relationship Id="rId54" Type="http://schemas.openxmlformats.org/officeDocument/2006/relationships/tags" Target="../tags/tag1186.xml"/><Relationship Id="rId53" Type="http://schemas.openxmlformats.org/officeDocument/2006/relationships/tags" Target="../tags/tag1185.xml"/><Relationship Id="rId52" Type="http://schemas.openxmlformats.org/officeDocument/2006/relationships/tags" Target="../tags/tag1184.xml"/><Relationship Id="rId51" Type="http://schemas.openxmlformats.org/officeDocument/2006/relationships/tags" Target="../tags/tag1183.xml"/><Relationship Id="rId50" Type="http://schemas.openxmlformats.org/officeDocument/2006/relationships/tags" Target="../tags/tag1182.xml"/><Relationship Id="rId5" Type="http://schemas.openxmlformats.org/officeDocument/2006/relationships/image" Target="../media/image92.png"/><Relationship Id="rId49" Type="http://schemas.openxmlformats.org/officeDocument/2006/relationships/tags" Target="../tags/tag1181.xml"/><Relationship Id="rId48" Type="http://schemas.openxmlformats.org/officeDocument/2006/relationships/tags" Target="../tags/tag1180.xml"/><Relationship Id="rId47" Type="http://schemas.openxmlformats.org/officeDocument/2006/relationships/tags" Target="../tags/tag1179.xml"/><Relationship Id="rId46" Type="http://schemas.openxmlformats.org/officeDocument/2006/relationships/tags" Target="../tags/tag1178.xml"/><Relationship Id="rId45" Type="http://schemas.openxmlformats.org/officeDocument/2006/relationships/tags" Target="../tags/tag1177.xml"/><Relationship Id="rId44" Type="http://schemas.openxmlformats.org/officeDocument/2006/relationships/tags" Target="../tags/tag1176.xml"/><Relationship Id="rId43" Type="http://schemas.openxmlformats.org/officeDocument/2006/relationships/tags" Target="../tags/tag1175.xml"/><Relationship Id="rId42" Type="http://schemas.openxmlformats.org/officeDocument/2006/relationships/tags" Target="../tags/tag1174.xml"/><Relationship Id="rId41" Type="http://schemas.openxmlformats.org/officeDocument/2006/relationships/tags" Target="../tags/tag1173.xml"/><Relationship Id="rId40" Type="http://schemas.openxmlformats.org/officeDocument/2006/relationships/tags" Target="../tags/tag1172.xml"/><Relationship Id="rId4" Type="http://schemas.openxmlformats.org/officeDocument/2006/relationships/tags" Target="../tags/tag1137.xml"/><Relationship Id="rId39" Type="http://schemas.openxmlformats.org/officeDocument/2006/relationships/tags" Target="../tags/tag1171.xml"/><Relationship Id="rId38" Type="http://schemas.openxmlformats.org/officeDocument/2006/relationships/tags" Target="../tags/tag1170.xml"/><Relationship Id="rId37" Type="http://schemas.openxmlformats.org/officeDocument/2006/relationships/tags" Target="../tags/tag1169.xml"/><Relationship Id="rId36" Type="http://schemas.openxmlformats.org/officeDocument/2006/relationships/tags" Target="../tags/tag1168.xml"/><Relationship Id="rId35" Type="http://schemas.openxmlformats.org/officeDocument/2006/relationships/tags" Target="../tags/tag1167.xml"/><Relationship Id="rId34" Type="http://schemas.openxmlformats.org/officeDocument/2006/relationships/tags" Target="../tags/tag1166.xml"/><Relationship Id="rId33" Type="http://schemas.openxmlformats.org/officeDocument/2006/relationships/tags" Target="../tags/tag1165.xml"/><Relationship Id="rId32" Type="http://schemas.openxmlformats.org/officeDocument/2006/relationships/tags" Target="../tags/tag1164.xml"/><Relationship Id="rId31" Type="http://schemas.openxmlformats.org/officeDocument/2006/relationships/tags" Target="../tags/tag1163.xml"/><Relationship Id="rId30" Type="http://schemas.openxmlformats.org/officeDocument/2006/relationships/tags" Target="../tags/tag1162.xml"/><Relationship Id="rId3" Type="http://schemas.openxmlformats.org/officeDocument/2006/relationships/tags" Target="../tags/tag1136.xml"/><Relationship Id="rId29" Type="http://schemas.openxmlformats.org/officeDocument/2006/relationships/tags" Target="../tags/tag1161.xml"/><Relationship Id="rId28" Type="http://schemas.openxmlformats.org/officeDocument/2006/relationships/tags" Target="../tags/tag1160.xml"/><Relationship Id="rId27" Type="http://schemas.openxmlformats.org/officeDocument/2006/relationships/tags" Target="../tags/tag1159.xml"/><Relationship Id="rId26" Type="http://schemas.openxmlformats.org/officeDocument/2006/relationships/tags" Target="../tags/tag1158.xml"/><Relationship Id="rId258" Type="http://schemas.openxmlformats.org/officeDocument/2006/relationships/notesSlide" Target="../notesSlides/notesSlide38.xml"/><Relationship Id="rId257" Type="http://schemas.openxmlformats.org/officeDocument/2006/relationships/vmlDrawing" Target="../drawings/vmlDrawing6.vml"/><Relationship Id="rId256" Type="http://schemas.openxmlformats.org/officeDocument/2006/relationships/slideLayout" Target="../slideLayouts/slideLayout1.xml"/><Relationship Id="rId255" Type="http://schemas.openxmlformats.org/officeDocument/2006/relationships/tags" Target="../tags/tag1383.xml"/><Relationship Id="rId254" Type="http://schemas.openxmlformats.org/officeDocument/2006/relationships/image" Target="../media/image113.emf"/><Relationship Id="rId253" Type="http://schemas.openxmlformats.org/officeDocument/2006/relationships/oleObject" Target="../embeddings/oleObject10.bin"/><Relationship Id="rId252" Type="http://schemas.openxmlformats.org/officeDocument/2006/relationships/tags" Target="../tags/tag1382.xml"/><Relationship Id="rId251" Type="http://schemas.openxmlformats.org/officeDocument/2006/relationships/tags" Target="../tags/tag1381.xml"/><Relationship Id="rId250" Type="http://schemas.openxmlformats.org/officeDocument/2006/relationships/tags" Target="../tags/tag1380.xml"/><Relationship Id="rId25" Type="http://schemas.openxmlformats.org/officeDocument/2006/relationships/tags" Target="../tags/tag1157.xml"/><Relationship Id="rId249" Type="http://schemas.openxmlformats.org/officeDocument/2006/relationships/tags" Target="../tags/tag1379.xml"/><Relationship Id="rId248" Type="http://schemas.openxmlformats.org/officeDocument/2006/relationships/tags" Target="../tags/tag1378.xml"/><Relationship Id="rId247" Type="http://schemas.openxmlformats.org/officeDocument/2006/relationships/tags" Target="../tags/tag1377.xml"/><Relationship Id="rId246" Type="http://schemas.openxmlformats.org/officeDocument/2006/relationships/tags" Target="../tags/tag1376.xml"/><Relationship Id="rId245" Type="http://schemas.openxmlformats.org/officeDocument/2006/relationships/tags" Target="../tags/tag1375.xml"/><Relationship Id="rId244" Type="http://schemas.openxmlformats.org/officeDocument/2006/relationships/tags" Target="../tags/tag1374.xml"/><Relationship Id="rId243" Type="http://schemas.openxmlformats.org/officeDocument/2006/relationships/tags" Target="../tags/tag1373.xml"/><Relationship Id="rId242" Type="http://schemas.openxmlformats.org/officeDocument/2006/relationships/tags" Target="../tags/tag1372.xml"/><Relationship Id="rId241" Type="http://schemas.openxmlformats.org/officeDocument/2006/relationships/tags" Target="../tags/tag1371.xml"/><Relationship Id="rId240" Type="http://schemas.openxmlformats.org/officeDocument/2006/relationships/tags" Target="../tags/tag1370.xml"/><Relationship Id="rId24" Type="http://schemas.openxmlformats.org/officeDocument/2006/relationships/tags" Target="../tags/tag1156.xml"/><Relationship Id="rId239" Type="http://schemas.openxmlformats.org/officeDocument/2006/relationships/tags" Target="../tags/tag1369.xml"/><Relationship Id="rId238" Type="http://schemas.openxmlformats.org/officeDocument/2006/relationships/tags" Target="../tags/tag1368.xml"/><Relationship Id="rId237" Type="http://schemas.openxmlformats.org/officeDocument/2006/relationships/tags" Target="../tags/tag1367.xml"/><Relationship Id="rId236" Type="http://schemas.openxmlformats.org/officeDocument/2006/relationships/tags" Target="../tags/tag1366.xml"/><Relationship Id="rId235" Type="http://schemas.openxmlformats.org/officeDocument/2006/relationships/tags" Target="../tags/tag1365.xml"/><Relationship Id="rId234" Type="http://schemas.openxmlformats.org/officeDocument/2006/relationships/tags" Target="../tags/tag1364.xml"/><Relationship Id="rId233" Type="http://schemas.openxmlformats.org/officeDocument/2006/relationships/tags" Target="../tags/tag1363.xml"/><Relationship Id="rId232" Type="http://schemas.openxmlformats.org/officeDocument/2006/relationships/tags" Target="../tags/tag1362.xml"/><Relationship Id="rId231" Type="http://schemas.openxmlformats.org/officeDocument/2006/relationships/tags" Target="../tags/tag1361.xml"/><Relationship Id="rId230" Type="http://schemas.openxmlformats.org/officeDocument/2006/relationships/tags" Target="../tags/tag1360.xml"/><Relationship Id="rId23" Type="http://schemas.openxmlformats.org/officeDocument/2006/relationships/tags" Target="../tags/tag1155.xml"/><Relationship Id="rId229" Type="http://schemas.openxmlformats.org/officeDocument/2006/relationships/tags" Target="../tags/tag1359.xml"/><Relationship Id="rId228" Type="http://schemas.openxmlformats.org/officeDocument/2006/relationships/tags" Target="../tags/tag1358.xml"/><Relationship Id="rId227" Type="http://schemas.openxmlformats.org/officeDocument/2006/relationships/tags" Target="../tags/tag1357.xml"/><Relationship Id="rId226" Type="http://schemas.openxmlformats.org/officeDocument/2006/relationships/tags" Target="../tags/tag1356.xml"/><Relationship Id="rId225" Type="http://schemas.openxmlformats.org/officeDocument/2006/relationships/tags" Target="../tags/tag1355.xml"/><Relationship Id="rId224" Type="http://schemas.openxmlformats.org/officeDocument/2006/relationships/tags" Target="../tags/tag1354.xml"/><Relationship Id="rId223" Type="http://schemas.openxmlformats.org/officeDocument/2006/relationships/tags" Target="../tags/tag1353.xml"/><Relationship Id="rId222" Type="http://schemas.openxmlformats.org/officeDocument/2006/relationships/tags" Target="../tags/tag1352.xml"/><Relationship Id="rId221" Type="http://schemas.openxmlformats.org/officeDocument/2006/relationships/tags" Target="../tags/tag1351.xml"/><Relationship Id="rId220" Type="http://schemas.openxmlformats.org/officeDocument/2006/relationships/tags" Target="../tags/tag1350.xml"/><Relationship Id="rId22" Type="http://schemas.openxmlformats.org/officeDocument/2006/relationships/tags" Target="../tags/tag1154.xml"/><Relationship Id="rId219" Type="http://schemas.openxmlformats.org/officeDocument/2006/relationships/tags" Target="../tags/tag1349.xml"/><Relationship Id="rId218" Type="http://schemas.openxmlformats.org/officeDocument/2006/relationships/tags" Target="../tags/tag1348.xml"/><Relationship Id="rId217" Type="http://schemas.openxmlformats.org/officeDocument/2006/relationships/tags" Target="../tags/tag1347.xml"/><Relationship Id="rId216" Type="http://schemas.openxmlformats.org/officeDocument/2006/relationships/tags" Target="../tags/tag1346.xml"/><Relationship Id="rId215" Type="http://schemas.openxmlformats.org/officeDocument/2006/relationships/tags" Target="../tags/tag1345.xml"/><Relationship Id="rId214" Type="http://schemas.openxmlformats.org/officeDocument/2006/relationships/tags" Target="../tags/tag1344.xml"/><Relationship Id="rId213" Type="http://schemas.openxmlformats.org/officeDocument/2006/relationships/tags" Target="../tags/tag1343.xml"/><Relationship Id="rId212" Type="http://schemas.openxmlformats.org/officeDocument/2006/relationships/tags" Target="../tags/tag1342.xml"/><Relationship Id="rId211" Type="http://schemas.openxmlformats.org/officeDocument/2006/relationships/tags" Target="../tags/tag1341.xml"/><Relationship Id="rId210" Type="http://schemas.openxmlformats.org/officeDocument/2006/relationships/tags" Target="../tags/tag1340.xml"/><Relationship Id="rId21" Type="http://schemas.openxmlformats.org/officeDocument/2006/relationships/tags" Target="../tags/tag1153.xml"/><Relationship Id="rId209" Type="http://schemas.openxmlformats.org/officeDocument/2006/relationships/tags" Target="../tags/tag1339.xml"/><Relationship Id="rId208" Type="http://schemas.openxmlformats.org/officeDocument/2006/relationships/tags" Target="../tags/tag1338.xml"/><Relationship Id="rId207" Type="http://schemas.openxmlformats.org/officeDocument/2006/relationships/tags" Target="../tags/tag1337.xml"/><Relationship Id="rId206" Type="http://schemas.openxmlformats.org/officeDocument/2006/relationships/tags" Target="../tags/tag1336.xml"/><Relationship Id="rId205" Type="http://schemas.openxmlformats.org/officeDocument/2006/relationships/tags" Target="../tags/tag1335.xml"/><Relationship Id="rId204" Type="http://schemas.openxmlformats.org/officeDocument/2006/relationships/tags" Target="../tags/tag1334.xml"/><Relationship Id="rId203" Type="http://schemas.openxmlformats.org/officeDocument/2006/relationships/tags" Target="../tags/tag1333.xml"/><Relationship Id="rId202" Type="http://schemas.openxmlformats.org/officeDocument/2006/relationships/tags" Target="../tags/tag1332.xml"/><Relationship Id="rId201" Type="http://schemas.openxmlformats.org/officeDocument/2006/relationships/tags" Target="../tags/tag1331.xml"/><Relationship Id="rId200" Type="http://schemas.openxmlformats.org/officeDocument/2006/relationships/tags" Target="../tags/tag1330.xml"/><Relationship Id="rId20" Type="http://schemas.openxmlformats.org/officeDocument/2006/relationships/tags" Target="../tags/tag1152.xml"/><Relationship Id="rId2" Type="http://schemas.openxmlformats.org/officeDocument/2006/relationships/tags" Target="../tags/tag1135.xml"/><Relationship Id="rId199" Type="http://schemas.openxmlformats.org/officeDocument/2006/relationships/tags" Target="../tags/tag1329.xml"/><Relationship Id="rId198" Type="http://schemas.openxmlformats.org/officeDocument/2006/relationships/tags" Target="../tags/tag1328.xml"/><Relationship Id="rId197" Type="http://schemas.openxmlformats.org/officeDocument/2006/relationships/tags" Target="../tags/tag1327.xml"/><Relationship Id="rId196" Type="http://schemas.openxmlformats.org/officeDocument/2006/relationships/tags" Target="../tags/tag1326.xml"/><Relationship Id="rId195" Type="http://schemas.openxmlformats.org/officeDocument/2006/relationships/tags" Target="../tags/tag1325.xml"/><Relationship Id="rId194" Type="http://schemas.openxmlformats.org/officeDocument/2006/relationships/tags" Target="../tags/tag1324.xml"/><Relationship Id="rId193" Type="http://schemas.openxmlformats.org/officeDocument/2006/relationships/tags" Target="../tags/tag1323.xml"/><Relationship Id="rId192" Type="http://schemas.openxmlformats.org/officeDocument/2006/relationships/tags" Target="../tags/tag1322.xml"/><Relationship Id="rId191" Type="http://schemas.openxmlformats.org/officeDocument/2006/relationships/tags" Target="../tags/tag1321.xml"/><Relationship Id="rId190" Type="http://schemas.openxmlformats.org/officeDocument/2006/relationships/tags" Target="../tags/tag1320.xml"/><Relationship Id="rId19" Type="http://schemas.openxmlformats.org/officeDocument/2006/relationships/tags" Target="../tags/tag1151.xml"/><Relationship Id="rId189" Type="http://schemas.openxmlformats.org/officeDocument/2006/relationships/tags" Target="../tags/tag1319.xml"/><Relationship Id="rId188" Type="http://schemas.openxmlformats.org/officeDocument/2006/relationships/tags" Target="../tags/tag1318.xml"/><Relationship Id="rId187" Type="http://schemas.openxmlformats.org/officeDocument/2006/relationships/tags" Target="../tags/tag1317.xml"/><Relationship Id="rId186" Type="http://schemas.openxmlformats.org/officeDocument/2006/relationships/tags" Target="../tags/tag1316.xml"/><Relationship Id="rId185" Type="http://schemas.openxmlformats.org/officeDocument/2006/relationships/tags" Target="../tags/tag1315.xml"/><Relationship Id="rId184" Type="http://schemas.openxmlformats.org/officeDocument/2006/relationships/tags" Target="../tags/tag1314.xml"/><Relationship Id="rId183" Type="http://schemas.openxmlformats.org/officeDocument/2006/relationships/tags" Target="../tags/tag1313.xml"/><Relationship Id="rId182" Type="http://schemas.openxmlformats.org/officeDocument/2006/relationships/tags" Target="../tags/tag1312.xml"/><Relationship Id="rId181" Type="http://schemas.openxmlformats.org/officeDocument/2006/relationships/tags" Target="../tags/tag1311.xml"/><Relationship Id="rId180" Type="http://schemas.openxmlformats.org/officeDocument/2006/relationships/tags" Target="../tags/tag1310.xml"/><Relationship Id="rId18" Type="http://schemas.openxmlformats.org/officeDocument/2006/relationships/tags" Target="../tags/tag1150.xml"/><Relationship Id="rId179" Type="http://schemas.openxmlformats.org/officeDocument/2006/relationships/tags" Target="../tags/tag1309.xml"/><Relationship Id="rId178" Type="http://schemas.openxmlformats.org/officeDocument/2006/relationships/tags" Target="../tags/tag1308.xml"/><Relationship Id="rId177" Type="http://schemas.openxmlformats.org/officeDocument/2006/relationships/tags" Target="../tags/tag1307.xml"/><Relationship Id="rId176" Type="http://schemas.openxmlformats.org/officeDocument/2006/relationships/tags" Target="../tags/tag1306.xml"/><Relationship Id="rId175" Type="http://schemas.openxmlformats.org/officeDocument/2006/relationships/tags" Target="../tags/tag1305.xml"/><Relationship Id="rId174" Type="http://schemas.openxmlformats.org/officeDocument/2006/relationships/tags" Target="../tags/tag1304.xml"/><Relationship Id="rId173" Type="http://schemas.openxmlformats.org/officeDocument/2006/relationships/tags" Target="../tags/tag1303.xml"/><Relationship Id="rId172" Type="http://schemas.openxmlformats.org/officeDocument/2006/relationships/tags" Target="../tags/tag1302.xml"/><Relationship Id="rId171" Type="http://schemas.openxmlformats.org/officeDocument/2006/relationships/tags" Target="../tags/tag1301.xml"/><Relationship Id="rId170" Type="http://schemas.openxmlformats.org/officeDocument/2006/relationships/tags" Target="../tags/tag1300.xml"/><Relationship Id="rId17" Type="http://schemas.openxmlformats.org/officeDocument/2006/relationships/tags" Target="../tags/tag1149.xml"/><Relationship Id="rId169" Type="http://schemas.openxmlformats.org/officeDocument/2006/relationships/tags" Target="../tags/tag1299.xml"/><Relationship Id="rId168" Type="http://schemas.openxmlformats.org/officeDocument/2006/relationships/tags" Target="../tags/tag1298.xml"/><Relationship Id="rId167" Type="http://schemas.openxmlformats.org/officeDocument/2006/relationships/tags" Target="../tags/tag1297.xml"/><Relationship Id="rId166" Type="http://schemas.openxmlformats.org/officeDocument/2006/relationships/tags" Target="../tags/tag1296.xml"/><Relationship Id="rId165" Type="http://schemas.openxmlformats.org/officeDocument/2006/relationships/tags" Target="../tags/tag1295.xml"/><Relationship Id="rId164" Type="http://schemas.openxmlformats.org/officeDocument/2006/relationships/tags" Target="../tags/tag1294.xml"/><Relationship Id="rId163" Type="http://schemas.openxmlformats.org/officeDocument/2006/relationships/tags" Target="../tags/tag1293.xml"/><Relationship Id="rId162" Type="http://schemas.openxmlformats.org/officeDocument/2006/relationships/tags" Target="../tags/tag1292.xml"/><Relationship Id="rId161" Type="http://schemas.openxmlformats.org/officeDocument/2006/relationships/tags" Target="../tags/tag1291.xml"/><Relationship Id="rId160" Type="http://schemas.openxmlformats.org/officeDocument/2006/relationships/tags" Target="../tags/tag1290.xml"/><Relationship Id="rId16" Type="http://schemas.openxmlformats.org/officeDocument/2006/relationships/tags" Target="../tags/tag1148.xml"/><Relationship Id="rId159" Type="http://schemas.openxmlformats.org/officeDocument/2006/relationships/tags" Target="../tags/tag1289.xml"/><Relationship Id="rId158" Type="http://schemas.openxmlformats.org/officeDocument/2006/relationships/tags" Target="../tags/tag1288.xml"/><Relationship Id="rId157" Type="http://schemas.openxmlformats.org/officeDocument/2006/relationships/tags" Target="../tags/tag1287.xml"/><Relationship Id="rId156" Type="http://schemas.openxmlformats.org/officeDocument/2006/relationships/tags" Target="../tags/tag1286.xml"/><Relationship Id="rId155" Type="http://schemas.openxmlformats.org/officeDocument/2006/relationships/tags" Target="../tags/tag1285.xml"/><Relationship Id="rId154" Type="http://schemas.openxmlformats.org/officeDocument/2006/relationships/tags" Target="../tags/tag1284.xml"/><Relationship Id="rId153" Type="http://schemas.openxmlformats.org/officeDocument/2006/relationships/tags" Target="../tags/tag1283.xml"/><Relationship Id="rId152" Type="http://schemas.openxmlformats.org/officeDocument/2006/relationships/tags" Target="../tags/tag1282.xml"/><Relationship Id="rId151" Type="http://schemas.openxmlformats.org/officeDocument/2006/relationships/tags" Target="../tags/tag1281.xml"/><Relationship Id="rId150" Type="http://schemas.openxmlformats.org/officeDocument/2006/relationships/tags" Target="../tags/tag1280.xml"/><Relationship Id="rId15" Type="http://schemas.openxmlformats.org/officeDocument/2006/relationships/tags" Target="../tags/tag1147.xml"/><Relationship Id="rId149" Type="http://schemas.openxmlformats.org/officeDocument/2006/relationships/tags" Target="../tags/tag1279.xml"/><Relationship Id="rId148" Type="http://schemas.openxmlformats.org/officeDocument/2006/relationships/tags" Target="../tags/tag1278.xml"/><Relationship Id="rId147" Type="http://schemas.openxmlformats.org/officeDocument/2006/relationships/tags" Target="../tags/tag1277.xml"/><Relationship Id="rId146" Type="http://schemas.openxmlformats.org/officeDocument/2006/relationships/tags" Target="../tags/tag1276.xml"/><Relationship Id="rId145" Type="http://schemas.openxmlformats.org/officeDocument/2006/relationships/tags" Target="../tags/tag1275.xml"/><Relationship Id="rId144" Type="http://schemas.openxmlformats.org/officeDocument/2006/relationships/tags" Target="../tags/tag1274.xml"/><Relationship Id="rId143" Type="http://schemas.openxmlformats.org/officeDocument/2006/relationships/tags" Target="../tags/tag1273.xml"/><Relationship Id="rId142" Type="http://schemas.openxmlformats.org/officeDocument/2006/relationships/tags" Target="../tags/tag1272.xml"/><Relationship Id="rId141" Type="http://schemas.openxmlformats.org/officeDocument/2006/relationships/tags" Target="../tags/tag1271.xml"/><Relationship Id="rId140" Type="http://schemas.openxmlformats.org/officeDocument/2006/relationships/tags" Target="../tags/tag1270.xml"/><Relationship Id="rId14" Type="http://schemas.openxmlformats.org/officeDocument/2006/relationships/tags" Target="../tags/tag1146.xml"/><Relationship Id="rId139" Type="http://schemas.openxmlformats.org/officeDocument/2006/relationships/tags" Target="../tags/tag1269.xml"/><Relationship Id="rId138" Type="http://schemas.openxmlformats.org/officeDocument/2006/relationships/tags" Target="../tags/tag1268.xml"/><Relationship Id="rId137" Type="http://schemas.openxmlformats.org/officeDocument/2006/relationships/tags" Target="../tags/tag1267.xml"/><Relationship Id="rId136" Type="http://schemas.openxmlformats.org/officeDocument/2006/relationships/tags" Target="../tags/tag1266.xml"/><Relationship Id="rId135" Type="http://schemas.openxmlformats.org/officeDocument/2006/relationships/tags" Target="../tags/tag1265.xml"/><Relationship Id="rId134" Type="http://schemas.openxmlformats.org/officeDocument/2006/relationships/tags" Target="../tags/tag1264.xml"/><Relationship Id="rId133" Type="http://schemas.openxmlformats.org/officeDocument/2006/relationships/tags" Target="../tags/tag1263.xml"/><Relationship Id="rId132" Type="http://schemas.openxmlformats.org/officeDocument/2006/relationships/tags" Target="../tags/tag1262.xml"/><Relationship Id="rId131" Type="http://schemas.openxmlformats.org/officeDocument/2006/relationships/tags" Target="../tags/tag1261.xml"/><Relationship Id="rId130" Type="http://schemas.openxmlformats.org/officeDocument/2006/relationships/tags" Target="../tags/tag1260.xml"/><Relationship Id="rId13" Type="http://schemas.openxmlformats.org/officeDocument/2006/relationships/tags" Target="../tags/tag1145.xml"/><Relationship Id="rId129" Type="http://schemas.openxmlformats.org/officeDocument/2006/relationships/tags" Target="../tags/tag1259.xml"/><Relationship Id="rId128" Type="http://schemas.openxmlformats.org/officeDocument/2006/relationships/tags" Target="../tags/tag1258.xml"/><Relationship Id="rId127" Type="http://schemas.openxmlformats.org/officeDocument/2006/relationships/tags" Target="../tags/tag1257.xml"/><Relationship Id="rId126" Type="http://schemas.openxmlformats.org/officeDocument/2006/relationships/tags" Target="../tags/tag1256.xml"/><Relationship Id="rId125" Type="http://schemas.openxmlformats.org/officeDocument/2006/relationships/tags" Target="../tags/tag1255.xml"/><Relationship Id="rId124" Type="http://schemas.openxmlformats.org/officeDocument/2006/relationships/tags" Target="../tags/tag1254.xml"/><Relationship Id="rId123" Type="http://schemas.openxmlformats.org/officeDocument/2006/relationships/tags" Target="../tags/tag1253.xml"/><Relationship Id="rId122" Type="http://schemas.openxmlformats.org/officeDocument/2006/relationships/tags" Target="../tags/tag1252.xml"/><Relationship Id="rId121" Type="http://schemas.openxmlformats.org/officeDocument/2006/relationships/tags" Target="../tags/tag1251.xml"/><Relationship Id="rId120" Type="http://schemas.openxmlformats.org/officeDocument/2006/relationships/tags" Target="../tags/tag1250.xml"/><Relationship Id="rId12" Type="http://schemas.openxmlformats.org/officeDocument/2006/relationships/tags" Target="../tags/tag1144.xml"/><Relationship Id="rId119" Type="http://schemas.openxmlformats.org/officeDocument/2006/relationships/tags" Target="../tags/tag1249.xml"/><Relationship Id="rId118" Type="http://schemas.openxmlformats.org/officeDocument/2006/relationships/tags" Target="../tags/tag1248.xml"/><Relationship Id="rId117" Type="http://schemas.openxmlformats.org/officeDocument/2006/relationships/tags" Target="../tags/tag1247.xml"/><Relationship Id="rId116" Type="http://schemas.openxmlformats.org/officeDocument/2006/relationships/tags" Target="../tags/tag1246.xml"/><Relationship Id="rId115" Type="http://schemas.openxmlformats.org/officeDocument/2006/relationships/tags" Target="../tags/tag1245.xml"/><Relationship Id="rId114" Type="http://schemas.openxmlformats.org/officeDocument/2006/relationships/tags" Target="../tags/tag1244.xml"/><Relationship Id="rId113" Type="http://schemas.openxmlformats.org/officeDocument/2006/relationships/tags" Target="../tags/tag1243.xml"/><Relationship Id="rId112" Type="http://schemas.openxmlformats.org/officeDocument/2006/relationships/tags" Target="../tags/tag1242.xml"/><Relationship Id="rId111" Type="http://schemas.openxmlformats.org/officeDocument/2006/relationships/tags" Target="../tags/tag1241.xml"/><Relationship Id="rId110" Type="http://schemas.openxmlformats.org/officeDocument/2006/relationships/tags" Target="../tags/tag1240.xml"/><Relationship Id="rId11" Type="http://schemas.openxmlformats.org/officeDocument/2006/relationships/tags" Target="../tags/tag1143.xml"/><Relationship Id="rId109" Type="http://schemas.openxmlformats.org/officeDocument/2006/relationships/tags" Target="../tags/tag1239.xml"/><Relationship Id="rId108" Type="http://schemas.openxmlformats.org/officeDocument/2006/relationships/tags" Target="../tags/tag1238.xml"/><Relationship Id="rId107" Type="http://schemas.openxmlformats.org/officeDocument/2006/relationships/tags" Target="../tags/tag1237.xml"/><Relationship Id="rId106" Type="http://schemas.openxmlformats.org/officeDocument/2006/relationships/tags" Target="../tags/tag1236.xml"/><Relationship Id="rId105" Type="http://schemas.openxmlformats.org/officeDocument/2006/relationships/tags" Target="../tags/tag1235.xml"/><Relationship Id="rId104" Type="http://schemas.openxmlformats.org/officeDocument/2006/relationships/tags" Target="../tags/tag1234.xml"/><Relationship Id="rId103" Type="http://schemas.openxmlformats.org/officeDocument/2006/relationships/tags" Target="../tags/tag1233.xml"/><Relationship Id="rId102" Type="http://schemas.openxmlformats.org/officeDocument/2006/relationships/tags" Target="../tags/tag1232.xml"/><Relationship Id="rId101" Type="http://schemas.openxmlformats.org/officeDocument/2006/relationships/tags" Target="../tags/tag1231.xml"/><Relationship Id="rId100" Type="http://schemas.openxmlformats.org/officeDocument/2006/relationships/tags" Target="../tags/tag1230.xml"/><Relationship Id="rId10" Type="http://schemas.openxmlformats.org/officeDocument/2006/relationships/tags" Target="../tags/tag1142.xml"/><Relationship Id="rId1" Type="http://schemas.openxmlformats.org/officeDocument/2006/relationships/tags" Target="../tags/tag1134.xml"/></Relationships>
</file>

<file path=ppt/slides/_rels/slide42.xml.rels><?xml version="1.0" encoding="UTF-8" standalone="yes"?>
<Relationships xmlns="http://schemas.openxmlformats.org/package/2006/relationships"><Relationship Id="rId99" Type="http://schemas.openxmlformats.org/officeDocument/2006/relationships/tags" Target="../tags/tag1479.xml"/><Relationship Id="rId98" Type="http://schemas.openxmlformats.org/officeDocument/2006/relationships/tags" Target="../tags/tag1478.xml"/><Relationship Id="rId97" Type="http://schemas.openxmlformats.org/officeDocument/2006/relationships/tags" Target="../tags/tag1477.xml"/><Relationship Id="rId96" Type="http://schemas.openxmlformats.org/officeDocument/2006/relationships/tags" Target="../tags/tag1476.xml"/><Relationship Id="rId95" Type="http://schemas.openxmlformats.org/officeDocument/2006/relationships/tags" Target="../tags/tag1475.xml"/><Relationship Id="rId94" Type="http://schemas.openxmlformats.org/officeDocument/2006/relationships/tags" Target="../tags/tag1474.xml"/><Relationship Id="rId93" Type="http://schemas.openxmlformats.org/officeDocument/2006/relationships/tags" Target="../tags/tag1473.xml"/><Relationship Id="rId92" Type="http://schemas.openxmlformats.org/officeDocument/2006/relationships/tags" Target="../tags/tag1472.xml"/><Relationship Id="rId91" Type="http://schemas.openxmlformats.org/officeDocument/2006/relationships/tags" Target="../tags/tag1471.xml"/><Relationship Id="rId90" Type="http://schemas.openxmlformats.org/officeDocument/2006/relationships/tags" Target="../tags/tag1470.xml"/><Relationship Id="rId9" Type="http://schemas.openxmlformats.org/officeDocument/2006/relationships/tags" Target="../tags/tag1391.xml"/><Relationship Id="rId89" Type="http://schemas.openxmlformats.org/officeDocument/2006/relationships/tags" Target="../tags/tag1469.xml"/><Relationship Id="rId88" Type="http://schemas.openxmlformats.org/officeDocument/2006/relationships/tags" Target="../tags/tag1468.xml"/><Relationship Id="rId87" Type="http://schemas.openxmlformats.org/officeDocument/2006/relationships/tags" Target="../tags/tag1467.xml"/><Relationship Id="rId86" Type="http://schemas.openxmlformats.org/officeDocument/2006/relationships/tags" Target="../tags/tag1466.xml"/><Relationship Id="rId85" Type="http://schemas.openxmlformats.org/officeDocument/2006/relationships/tags" Target="../tags/tag1465.xml"/><Relationship Id="rId84" Type="http://schemas.openxmlformats.org/officeDocument/2006/relationships/tags" Target="../tags/tag1464.xml"/><Relationship Id="rId83" Type="http://schemas.openxmlformats.org/officeDocument/2006/relationships/tags" Target="../tags/tag1463.xml"/><Relationship Id="rId82" Type="http://schemas.openxmlformats.org/officeDocument/2006/relationships/tags" Target="../tags/tag1462.xml"/><Relationship Id="rId81" Type="http://schemas.openxmlformats.org/officeDocument/2006/relationships/tags" Target="../tags/tag1461.xml"/><Relationship Id="rId80" Type="http://schemas.openxmlformats.org/officeDocument/2006/relationships/tags" Target="../tags/tag1460.xml"/><Relationship Id="rId8" Type="http://schemas.openxmlformats.org/officeDocument/2006/relationships/tags" Target="../tags/tag1390.xml"/><Relationship Id="rId79" Type="http://schemas.openxmlformats.org/officeDocument/2006/relationships/tags" Target="../tags/tag1459.xml"/><Relationship Id="rId78" Type="http://schemas.openxmlformats.org/officeDocument/2006/relationships/tags" Target="../tags/tag1458.xml"/><Relationship Id="rId77" Type="http://schemas.openxmlformats.org/officeDocument/2006/relationships/tags" Target="../tags/tag1457.xml"/><Relationship Id="rId76" Type="http://schemas.openxmlformats.org/officeDocument/2006/relationships/tags" Target="../tags/tag1456.xml"/><Relationship Id="rId75" Type="http://schemas.openxmlformats.org/officeDocument/2006/relationships/image" Target="../media/image93.emf"/><Relationship Id="rId74" Type="http://schemas.openxmlformats.org/officeDocument/2006/relationships/oleObject" Target="../embeddings/oleObject11.bin"/><Relationship Id="rId73" Type="http://schemas.openxmlformats.org/officeDocument/2006/relationships/tags" Target="../tags/tag1455.xml"/><Relationship Id="rId72" Type="http://schemas.openxmlformats.org/officeDocument/2006/relationships/tags" Target="../tags/tag1454.xml"/><Relationship Id="rId71" Type="http://schemas.openxmlformats.org/officeDocument/2006/relationships/tags" Target="../tags/tag1453.xml"/><Relationship Id="rId70" Type="http://schemas.openxmlformats.org/officeDocument/2006/relationships/tags" Target="../tags/tag1452.xml"/><Relationship Id="rId7" Type="http://schemas.openxmlformats.org/officeDocument/2006/relationships/tags" Target="../tags/tag1389.xml"/><Relationship Id="rId69" Type="http://schemas.openxmlformats.org/officeDocument/2006/relationships/tags" Target="../tags/tag1451.xml"/><Relationship Id="rId68" Type="http://schemas.openxmlformats.org/officeDocument/2006/relationships/tags" Target="../tags/tag1450.xml"/><Relationship Id="rId67" Type="http://schemas.openxmlformats.org/officeDocument/2006/relationships/tags" Target="../tags/tag1449.xml"/><Relationship Id="rId66" Type="http://schemas.openxmlformats.org/officeDocument/2006/relationships/tags" Target="../tags/tag1448.xml"/><Relationship Id="rId65" Type="http://schemas.openxmlformats.org/officeDocument/2006/relationships/tags" Target="../tags/tag1447.xml"/><Relationship Id="rId64" Type="http://schemas.openxmlformats.org/officeDocument/2006/relationships/tags" Target="../tags/tag1446.xml"/><Relationship Id="rId63" Type="http://schemas.openxmlformats.org/officeDocument/2006/relationships/tags" Target="../tags/tag1445.xml"/><Relationship Id="rId62" Type="http://schemas.openxmlformats.org/officeDocument/2006/relationships/tags" Target="../tags/tag1444.xml"/><Relationship Id="rId61" Type="http://schemas.openxmlformats.org/officeDocument/2006/relationships/tags" Target="../tags/tag1443.xml"/><Relationship Id="rId60" Type="http://schemas.openxmlformats.org/officeDocument/2006/relationships/tags" Target="../tags/tag1442.xml"/><Relationship Id="rId6" Type="http://schemas.openxmlformats.org/officeDocument/2006/relationships/tags" Target="../tags/tag1388.xml"/><Relationship Id="rId59" Type="http://schemas.openxmlformats.org/officeDocument/2006/relationships/tags" Target="../tags/tag1441.xml"/><Relationship Id="rId58" Type="http://schemas.openxmlformats.org/officeDocument/2006/relationships/tags" Target="../tags/tag1440.xml"/><Relationship Id="rId57" Type="http://schemas.openxmlformats.org/officeDocument/2006/relationships/tags" Target="../tags/tag1439.xml"/><Relationship Id="rId56" Type="http://schemas.openxmlformats.org/officeDocument/2006/relationships/tags" Target="../tags/tag1438.xml"/><Relationship Id="rId55" Type="http://schemas.openxmlformats.org/officeDocument/2006/relationships/tags" Target="../tags/tag1437.xml"/><Relationship Id="rId54" Type="http://schemas.openxmlformats.org/officeDocument/2006/relationships/tags" Target="../tags/tag1436.xml"/><Relationship Id="rId53" Type="http://schemas.openxmlformats.org/officeDocument/2006/relationships/tags" Target="../tags/tag1435.xml"/><Relationship Id="rId52" Type="http://schemas.openxmlformats.org/officeDocument/2006/relationships/tags" Target="../tags/tag1434.xml"/><Relationship Id="rId51" Type="http://schemas.openxmlformats.org/officeDocument/2006/relationships/tags" Target="../tags/tag1433.xml"/><Relationship Id="rId50" Type="http://schemas.openxmlformats.org/officeDocument/2006/relationships/tags" Target="../tags/tag1432.xml"/><Relationship Id="rId5" Type="http://schemas.openxmlformats.org/officeDocument/2006/relationships/image" Target="../media/image92.png"/><Relationship Id="rId49" Type="http://schemas.openxmlformats.org/officeDocument/2006/relationships/tags" Target="../tags/tag1431.xml"/><Relationship Id="rId48" Type="http://schemas.openxmlformats.org/officeDocument/2006/relationships/tags" Target="../tags/tag1430.xml"/><Relationship Id="rId47" Type="http://schemas.openxmlformats.org/officeDocument/2006/relationships/tags" Target="../tags/tag1429.xml"/><Relationship Id="rId46" Type="http://schemas.openxmlformats.org/officeDocument/2006/relationships/tags" Target="../tags/tag1428.xml"/><Relationship Id="rId45" Type="http://schemas.openxmlformats.org/officeDocument/2006/relationships/tags" Target="../tags/tag1427.xml"/><Relationship Id="rId44" Type="http://schemas.openxmlformats.org/officeDocument/2006/relationships/tags" Target="../tags/tag1426.xml"/><Relationship Id="rId43" Type="http://schemas.openxmlformats.org/officeDocument/2006/relationships/tags" Target="../tags/tag1425.xml"/><Relationship Id="rId42" Type="http://schemas.openxmlformats.org/officeDocument/2006/relationships/tags" Target="../tags/tag1424.xml"/><Relationship Id="rId41" Type="http://schemas.openxmlformats.org/officeDocument/2006/relationships/tags" Target="../tags/tag1423.xml"/><Relationship Id="rId40" Type="http://schemas.openxmlformats.org/officeDocument/2006/relationships/tags" Target="../tags/tag1422.xml"/><Relationship Id="rId4" Type="http://schemas.openxmlformats.org/officeDocument/2006/relationships/tags" Target="../tags/tag1387.xml"/><Relationship Id="rId39" Type="http://schemas.openxmlformats.org/officeDocument/2006/relationships/tags" Target="../tags/tag1421.xml"/><Relationship Id="rId38" Type="http://schemas.openxmlformats.org/officeDocument/2006/relationships/tags" Target="../tags/tag1420.xml"/><Relationship Id="rId37" Type="http://schemas.openxmlformats.org/officeDocument/2006/relationships/tags" Target="../tags/tag1419.xml"/><Relationship Id="rId36" Type="http://schemas.openxmlformats.org/officeDocument/2006/relationships/tags" Target="../tags/tag1418.xml"/><Relationship Id="rId35" Type="http://schemas.openxmlformats.org/officeDocument/2006/relationships/tags" Target="../tags/tag1417.xml"/><Relationship Id="rId34" Type="http://schemas.openxmlformats.org/officeDocument/2006/relationships/tags" Target="../tags/tag1416.xml"/><Relationship Id="rId33" Type="http://schemas.openxmlformats.org/officeDocument/2006/relationships/tags" Target="../tags/tag1415.xml"/><Relationship Id="rId32" Type="http://schemas.openxmlformats.org/officeDocument/2006/relationships/tags" Target="../tags/tag1414.xml"/><Relationship Id="rId31" Type="http://schemas.openxmlformats.org/officeDocument/2006/relationships/tags" Target="../tags/tag1413.xml"/><Relationship Id="rId30" Type="http://schemas.openxmlformats.org/officeDocument/2006/relationships/tags" Target="../tags/tag1412.xml"/><Relationship Id="rId3" Type="http://schemas.openxmlformats.org/officeDocument/2006/relationships/tags" Target="../tags/tag1386.xml"/><Relationship Id="rId29" Type="http://schemas.openxmlformats.org/officeDocument/2006/relationships/tags" Target="../tags/tag1411.xml"/><Relationship Id="rId28" Type="http://schemas.openxmlformats.org/officeDocument/2006/relationships/tags" Target="../tags/tag1410.xml"/><Relationship Id="rId27" Type="http://schemas.openxmlformats.org/officeDocument/2006/relationships/tags" Target="../tags/tag1409.xml"/><Relationship Id="rId268" Type="http://schemas.openxmlformats.org/officeDocument/2006/relationships/notesSlide" Target="../notesSlides/notesSlide39.xml"/><Relationship Id="rId267" Type="http://schemas.openxmlformats.org/officeDocument/2006/relationships/vmlDrawing" Target="../drawings/vmlDrawing7.vml"/><Relationship Id="rId266" Type="http://schemas.openxmlformats.org/officeDocument/2006/relationships/slideLayout" Target="../slideLayouts/slideLayout1.xml"/><Relationship Id="rId265" Type="http://schemas.openxmlformats.org/officeDocument/2006/relationships/tags" Target="../tags/tag1643.xml"/><Relationship Id="rId264" Type="http://schemas.openxmlformats.org/officeDocument/2006/relationships/tags" Target="../tags/tag1642.xml"/><Relationship Id="rId263" Type="http://schemas.openxmlformats.org/officeDocument/2006/relationships/image" Target="../media/image113.emf"/><Relationship Id="rId262" Type="http://schemas.openxmlformats.org/officeDocument/2006/relationships/oleObject" Target="../embeddings/oleObject12.bin"/><Relationship Id="rId261" Type="http://schemas.openxmlformats.org/officeDocument/2006/relationships/tags" Target="../tags/tag1641.xml"/><Relationship Id="rId260" Type="http://schemas.openxmlformats.org/officeDocument/2006/relationships/tags" Target="../tags/tag1640.xml"/><Relationship Id="rId26" Type="http://schemas.openxmlformats.org/officeDocument/2006/relationships/tags" Target="../tags/tag1408.xml"/><Relationship Id="rId259" Type="http://schemas.openxmlformats.org/officeDocument/2006/relationships/tags" Target="../tags/tag1639.xml"/><Relationship Id="rId258" Type="http://schemas.openxmlformats.org/officeDocument/2006/relationships/tags" Target="../tags/tag1638.xml"/><Relationship Id="rId257" Type="http://schemas.openxmlformats.org/officeDocument/2006/relationships/tags" Target="../tags/tag1637.xml"/><Relationship Id="rId256" Type="http://schemas.openxmlformats.org/officeDocument/2006/relationships/tags" Target="../tags/tag1636.xml"/><Relationship Id="rId255" Type="http://schemas.openxmlformats.org/officeDocument/2006/relationships/tags" Target="../tags/tag1635.xml"/><Relationship Id="rId254" Type="http://schemas.openxmlformats.org/officeDocument/2006/relationships/tags" Target="../tags/tag1634.xml"/><Relationship Id="rId253" Type="http://schemas.openxmlformats.org/officeDocument/2006/relationships/tags" Target="../tags/tag1633.xml"/><Relationship Id="rId252" Type="http://schemas.openxmlformats.org/officeDocument/2006/relationships/tags" Target="../tags/tag1632.xml"/><Relationship Id="rId251" Type="http://schemas.openxmlformats.org/officeDocument/2006/relationships/tags" Target="../tags/tag1631.xml"/><Relationship Id="rId250" Type="http://schemas.openxmlformats.org/officeDocument/2006/relationships/tags" Target="../tags/tag1630.xml"/><Relationship Id="rId25" Type="http://schemas.openxmlformats.org/officeDocument/2006/relationships/tags" Target="../tags/tag1407.xml"/><Relationship Id="rId249" Type="http://schemas.openxmlformats.org/officeDocument/2006/relationships/tags" Target="../tags/tag1629.xml"/><Relationship Id="rId248" Type="http://schemas.openxmlformats.org/officeDocument/2006/relationships/tags" Target="../tags/tag1628.xml"/><Relationship Id="rId247" Type="http://schemas.openxmlformats.org/officeDocument/2006/relationships/tags" Target="../tags/tag1627.xml"/><Relationship Id="rId246" Type="http://schemas.openxmlformats.org/officeDocument/2006/relationships/tags" Target="../tags/tag1626.xml"/><Relationship Id="rId245" Type="http://schemas.openxmlformats.org/officeDocument/2006/relationships/tags" Target="../tags/tag1625.xml"/><Relationship Id="rId244" Type="http://schemas.openxmlformats.org/officeDocument/2006/relationships/tags" Target="../tags/tag1624.xml"/><Relationship Id="rId243" Type="http://schemas.openxmlformats.org/officeDocument/2006/relationships/tags" Target="../tags/tag1623.xml"/><Relationship Id="rId242" Type="http://schemas.openxmlformats.org/officeDocument/2006/relationships/tags" Target="../tags/tag1622.xml"/><Relationship Id="rId241" Type="http://schemas.openxmlformats.org/officeDocument/2006/relationships/tags" Target="../tags/tag1621.xml"/><Relationship Id="rId240" Type="http://schemas.openxmlformats.org/officeDocument/2006/relationships/tags" Target="../tags/tag1620.xml"/><Relationship Id="rId24" Type="http://schemas.openxmlformats.org/officeDocument/2006/relationships/tags" Target="../tags/tag1406.xml"/><Relationship Id="rId239" Type="http://schemas.openxmlformats.org/officeDocument/2006/relationships/tags" Target="../tags/tag1619.xml"/><Relationship Id="rId238" Type="http://schemas.openxmlformats.org/officeDocument/2006/relationships/tags" Target="../tags/tag1618.xml"/><Relationship Id="rId237" Type="http://schemas.openxmlformats.org/officeDocument/2006/relationships/tags" Target="../tags/tag1617.xml"/><Relationship Id="rId236" Type="http://schemas.openxmlformats.org/officeDocument/2006/relationships/tags" Target="../tags/tag1616.xml"/><Relationship Id="rId235" Type="http://schemas.openxmlformats.org/officeDocument/2006/relationships/tags" Target="../tags/tag1615.xml"/><Relationship Id="rId234" Type="http://schemas.openxmlformats.org/officeDocument/2006/relationships/tags" Target="../tags/tag1614.xml"/><Relationship Id="rId233" Type="http://schemas.openxmlformats.org/officeDocument/2006/relationships/tags" Target="../tags/tag1613.xml"/><Relationship Id="rId232" Type="http://schemas.openxmlformats.org/officeDocument/2006/relationships/tags" Target="../tags/tag1612.xml"/><Relationship Id="rId231" Type="http://schemas.openxmlformats.org/officeDocument/2006/relationships/tags" Target="../tags/tag1611.xml"/><Relationship Id="rId230" Type="http://schemas.openxmlformats.org/officeDocument/2006/relationships/tags" Target="../tags/tag1610.xml"/><Relationship Id="rId23" Type="http://schemas.openxmlformats.org/officeDocument/2006/relationships/tags" Target="../tags/tag1405.xml"/><Relationship Id="rId229" Type="http://schemas.openxmlformats.org/officeDocument/2006/relationships/tags" Target="../tags/tag1609.xml"/><Relationship Id="rId228" Type="http://schemas.openxmlformats.org/officeDocument/2006/relationships/tags" Target="../tags/tag1608.xml"/><Relationship Id="rId227" Type="http://schemas.openxmlformats.org/officeDocument/2006/relationships/tags" Target="../tags/tag1607.xml"/><Relationship Id="rId226" Type="http://schemas.openxmlformats.org/officeDocument/2006/relationships/tags" Target="../tags/tag1606.xml"/><Relationship Id="rId225" Type="http://schemas.openxmlformats.org/officeDocument/2006/relationships/tags" Target="../tags/tag1605.xml"/><Relationship Id="rId224" Type="http://schemas.openxmlformats.org/officeDocument/2006/relationships/tags" Target="../tags/tag1604.xml"/><Relationship Id="rId223" Type="http://schemas.openxmlformats.org/officeDocument/2006/relationships/tags" Target="../tags/tag1603.xml"/><Relationship Id="rId222" Type="http://schemas.openxmlformats.org/officeDocument/2006/relationships/tags" Target="../tags/tag1602.xml"/><Relationship Id="rId221" Type="http://schemas.openxmlformats.org/officeDocument/2006/relationships/tags" Target="../tags/tag1601.xml"/><Relationship Id="rId220" Type="http://schemas.openxmlformats.org/officeDocument/2006/relationships/tags" Target="../tags/tag1600.xml"/><Relationship Id="rId22" Type="http://schemas.openxmlformats.org/officeDocument/2006/relationships/tags" Target="../tags/tag1404.xml"/><Relationship Id="rId219" Type="http://schemas.openxmlformats.org/officeDocument/2006/relationships/tags" Target="../tags/tag1599.xml"/><Relationship Id="rId218" Type="http://schemas.openxmlformats.org/officeDocument/2006/relationships/tags" Target="../tags/tag1598.xml"/><Relationship Id="rId217" Type="http://schemas.openxmlformats.org/officeDocument/2006/relationships/tags" Target="../tags/tag1597.xml"/><Relationship Id="rId216" Type="http://schemas.openxmlformats.org/officeDocument/2006/relationships/tags" Target="../tags/tag1596.xml"/><Relationship Id="rId215" Type="http://schemas.openxmlformats.org/officeDocument/2006/relationships/tags" Target="../tags/tag1595.xml"/><Relationship Id="rId214" Type="http://schemas.openxmlformats.org/officeDocument/2006/relationships/tags" Target="../tags/tag1594.xml"/><Relationship Id="rId213" Type="http://schemas.openxmlformats.org/officeDocument/2006/relationships/tags" Target="../tags/tag1593.xml"/><Relationship Id="rId212" Type="http://schemas.openxmlformats.org/officeDocument/2006/relationships/tags" Target="../tags/tag1592.xml"/><Relationship Id="rId211" Type="http://schemas.openxmlformats.org/officeDocument/2006/relationships/tags" Target="../tags/tag1591.xml"/><Relationship Id="rId210" Type="http://schemas.openxmlformats.org/officeDocument/2006/relationships/tags" Target="../tags/tag1590.xml"/><Relationship Id="rId21" Type="http://schemas.openxmlformats.org/officeDocument/2006/relationships/tags" Target="../tags/tag1403.xml"/><Relationship Id="rId209" Type="http://schemas.openxmlformats.org/officeDocument/2006/relationships/tags" Target="../tags/tag1589.xml"/><Relationship Id="rId208" Type="http://schemas.openxmlformats.org/officeDocument/2006/relationships/tags" Target="../tags/tag1588.xml"/><Relationship Id="rId207" Type="http://schemas.openxmlformats.org/officeDocument/2006/relationships/tags" Target="../tags/tag1587.xml"/><Relationship Id="rId206" Type="http://schemas.openxmlformats.org/officeDocument/2006/relationships/tags" Target="../tags/tag1586.xml"/><Relationship Id="rId205" Type="http://schemas.openxmlformats.org/officeDocument/2006/relationships/tags" Target="../tags/tag1585.xml"/><Relationship Id="rId204" Type="http://schemas.openxmlformats.org/officeDocument/2006/relationships/tags" Target="../tags/tag1584.xml"/><Relationship Id="rId203" Type="http://schemas.openxmlformats.org/officeDocument/2006/relationships/tags" Target="../tags/tag1583.xml"/><Relationship Id="rId202" Type="http://schemas.openxmlformats.org/officeDocument/2006/relationships/tags" Target="../tags/tag1582.xml"/><Relationship Id="rId201" Type="http://schemas.openxmlformats.org/officeDocument/2006/relationships/tags" Target="../tags/tag1581.xml"/><Relationship Id="rId200" Type="http://schemas.openxmlformats.org/officeDocument/2006/relationships/tags" Target="../tags/tag1580.xml"/><Relationship Id="rId20" Type="http://schemas.openxmlformats.org/officeDocument/2006/relationships/tags" Target="../tags/tag1402.xml"/><Relationship Id="rId2" Type="http://schemas.openxmlformats.org/officeDocument/2006/relationships/tags" Target="../tags/tag1385.xml"/><Relationship Id="rId199" Type="http://schemas.openxmlformats.org/officeDocument/2006/relationships/tags" Target="../tags/tag1579.xml"/><Relationship Id="rId198" Type="http://schemas.openxmlformats.org/officeDocument/2006/relationships/tags" Target="../tags/tag1578.xml"/><Relationship Id="rId197" Type="http://schemas.openxmlformats.org/officeDocument/2006/relationships/tags" Target="../tags/tag1577.xml"/><Relationship Id="rId196" Type="http://schemas.openxmlformats.org/officeDocument/2006/relationships/tags" Target="../tags/tag1576.xml"/><Relationship Id="rId195" Type="http://schemas.openxmlformats.org/officeDocument/2006/relationships/tags" Target="../tags/tag1575.xml"/><Relationship Id="rId194" Type="http://schemas.openxmlformats.org/officeDocument/2006/relationships/tags" Target="../tags/tag1574.xml"/><Relationship Id="rId193" Type="http://schemas.openxmlformats.org/officeDocument/2006/relationships/tags" Target="../tags/tag1573.xml"/><Relationship Id="rId192" Type="http://schemas.openxmlformats.org/officeDocument/2006/relationships/tags" Target="../tags/tag1572.xml"/><Relationship Id="rId191" Type="http://schemas.openxmlformats.org/officeDocument/2006/relationships/tags" Target="../tags/tag1571.xml"/><Relationship Id="rId190" Type="http://schemas.openxmlformats.org/officeDocument/2006/relationships/tags" Target="../tags/tag1570.xml"/><Relationship Id="rId19" Type="http://schemas.openxmlformats.org/officeDocument/2006/relationships/tags" Target="../tags/tag1401.xml"/><Relationship Id="rId189" Type="http://schemas.openxmlformats.org/officeDocument/2006/relationships/tags" Target="../tags/tag1569.xml"/><Relationship Id="rId188" Type="http://schemas.openxmlformats.org/officeDocument/2006/relationships/tags" Target="../tags/tag1568.xml"/><Relationship Id="rId187" Type="http://schemas.openxmlformats.org/officeDocument/2006/relationships/tags" Target="../tags/tag1567.xml"/><Relationship Id="rId186" Type="http://schemas.openxmlformats.org/officeDocument/2006/relationships/tags" Target="../tags/tag1566.xml"/><Relationship Id="rId185" Type="http://schemas.openxmlformats.org/officeDocument/2006/relationships/tags" Target="../tags/tag1565.xml"/><Relationship Id="rId184" Type="http://schemas.openxmlformats.org/officeDocument/2006/relationships/tags" Target="../tags/tag1564.xml"/><Relationship Id="rId183" Type="http://schemas.openxmlformats.org/officeDocument/2006/relationships/tags" Target="../tags/tag1563.xml"/><Relationship Id="rId182" Type="http://schemas.openxmlformats.org/officeDocument/2006/relationships/tags" Target="../tags/tag1562.xml"/><Relationship Id="rId181" Type="http://schemas.openxmlformats.org/officeDocument/2006/relationships/tags" Target="../tags/tag1561.xml"/><Relationship Id="rId180" Type="http://schemas.openxmlformats.org/officeDocument/2006/relationships/tags" Target="../tags/tag1560.xml"/><Relationship Id="rId18" Type="http://schemas.openxmlformats.org/officeDocument/2006/relationships/tags" Target="../tags/tag1400.xml"/><Relationship Id="rId179" Type="http://schemas.openxmlformats.org/officeDocument/2006/relationships/tags" Target="../tags/tag1559.xml"/><Relationship Id="rId178" Type="http://schemas.openxmlformats.org/officeDocument/2006/relationships/tags" Target="../tags/tag1558.xml"/><Relationship Id="rId177" Type="http://schemas.openxmlformats.org/officeDocument/2006/relationships/tags" Target="../tags/tag1557.xml"/><Relationship Id="rId176" Type="http://schemas.openxmlformats.org/officeDocument/2006/relationships/tags" Target="../tags/tag1556.xml"/><Relationship Id="rId175" Type="http://schemas.openxmlformats.org/officeDocument/2006/relationships/tags" Target="../tags/tag1555.xml"/><Relationship Id="rId174" Type="http://schemas.openxmlformats.org/officeDocument/2006/relationships/tags" Target="../tags/tag1554.xml"/><Relationship Id="rId173" Type="http://schemas.openxmlformats.org/officeDocument/2006/relationships/tags" Target="../tags/tag1553.xml"/><Relationship Id="rId172" Type="http://schemas.openxmlformats.org/officeDocument/2006/relationships/tags" Target="../tags/tag1552.xml"/><Relationship Id="rId171" Type="http://schemas.openxmlformats.org/officeDocument/2006/relationships/tags" Target="../tags/tag1551.xml"/><Relationship Id="rId170" Type="http://schemas.openxmlformats.org/officeDocument/2006/relationships/tags" Target="../tags/tag1550.xml"/><Relationship Id="rId17" Type="http://schemas.openxmlformats.org/officeDocument/2006/relationships/tags" Target="../tags/tag1399.xml"/><Relationship Id="rId169" Type="http://schemas.openxmlformats.org/officeDocument/2006/relationships/tags" Target="../tags/tag1549.xml"/><Relationship Id="rId168" Type="http://schemas.openxmlformats.org/officeDocument/2006/relationships/tags" Target="../tags/tag1548.xml"/><Relationship Id="rId167" Type="http://schemas.openxmlformats.org/officeDocument/2006/relationships/tags" Target="../tags/tag1547.xml"/><Relationship Id="rId166" Type="http://schemas.openxmlformats.org/officeDocument/2006/relationships/tags" Target="../tags/tag1546.xml"/><Relationship Id="rId165" Type="http://schemas.openxmlformats.org/officeDocument/2006/relationships/tags" Target="../tags/tag1545.xml"/><Relationship Id="rId164" Type="http://schemas.openxmlformats.org/officeDocument/2006/relationships/tags" Target="../tags/tag1544.xml"/><Relationship Id="rId163" Type="http://schemas.openxmlformats.org/officeDocument/2006/relationships/tags" Target="../tags/tag1543.xml"/><Relationship Id="rId162" Type="http://schemas.openxmlformats.org/officeDocument/2006/relationships/tags" Target="../tags/tag1542.xml"/><Relationship Id="rId161" Type="http://schemas.openxmlformats.org/officeDocument/2006/relationships/tags" Target="../tags/tag1541.xml"/><Relationship Id="rId160" Type="http://schemas.openxmlformats.org/officeDocument/2006/relationships/tags" Target="../tags/tag1540.xml"/><Relationship Id="rId16" Type="http://schemas.openxmlformats.org/officeDocument/2006/relationships/tags" Target="../tags/tag1398.xml"/><Relationship Id="rId159" Type="http://schemas.openxmlformats.org/officeDocument/2006/relationships/tags" Target="../tags/tag1539.xml"/><Relationship Id="rId158" Type="http://schemas.openxmlformats.org/officeDocument/2006/relationships/tags" Target="../tags/tag1538.xml"/><Relationship Id="rId157" Type="http://schemas.openxmlformats.org/officeDocument/2006/relationships/tags" Target="../tags/tag1537.xml"/><Relationship Id="rId156" Type="http://schemas.openxmlformats.org/officeDocument/2006/relationships/tags" Target="../tags/tag1536.xml"/><Relationship Id="rId155" Type="http://schemas.openxmlformats.org/officeDocument/2006/relationships/tags" Target="../tags/tag1535.xml"/><Relationship Id="rId154" Type="http://schemas.openxmlformats.org/officeDocument/2006/relationships/tags" Target="../tags/tag1534.xml"/><Relationship Id="rId153" Type="http://schemas.openxmlformats.org/officeDocument/2006/relationships/tags" Target="../tags/tag1533.xml"/><Relationship Id="rId152" Type="http://schemas.openxmlformats.org/officeDocument/2006/relationships/tags" Target="../tags/tag1532.xml"/><Relationship Id="rId151" Type="http://schemas.openxmlformats.org/officeDocument/2006/relationships/tags" Target="../tags/tag1531.xml"/><Relationship Id="rId150" Type="http://schemas.openxmlformats.org/officeDocument/2006/relationships/tags" Target="../tags/tag1530.xml"/><Relationship Id="rId15" Type="http://schemas.openxmlformats.org/officeDocument/2006/relationships/tags" Target="../tags/tag1397.xml"/><Relationship Id="rId149" Type="http://schemas.openxmlformats.org/officeDocument/2006/relationships/tags" Target="../tags/tag1529.xml"/><Relationship Id="rId148" Type="http://schemas.openxmlformats.org/officeDocument/2006/relationships/tags" Target="../tags/tag1528.xml"/><Relationship Id="rId147" Type="http://schemas.openxmlformats.org/officeDocument/2006/relationships/tags" Target="../tags/tag1527.xml"/><Relationship Id="rId146" Type="http://schemas.openxmlformats.org/officeDocument/2006/relationships/tags" Target="../tags/tag1526.xml"/><Relationship Id="rId145" Type="http://schemas.openxmlformats.org/officeDocument/2006/relationships/tags" Target="../tags/tag1525.xml"/><Relationship Id="rId144" Type="http://schemas.openxmlformats.org/officeDocument/2006/relationships/tags" Target="../tags/tag1524.xml"/><Relationship Id="rId143" Type="http://schemas.openxmlformats.org/officeDocument/2006/relationships/tags" Target="../tags/tag1523.xml"/><Relationship Id="rId142" Type="http://schemas.openxmlformats.org/officeDocument/2006/relationships/tags" Target="../tags/tag1522.xml"/><Relationship Id="rId141" Type="http://schemas.openxmlformats.org/officeDocument/2006/relationships/tags" Target="../tags/tag1521.xml"/><Relationship Id="rId140" Type="http://schemas.openxmlformats.org/officeDocument/2006/relationships/tags" Target="../tags/tag1520.xml"/><Relationship Id="rId14" Type="http://schemas.openxmlformats.org/officeDocument/2006/relationships/tags" Target="../tags/tag1396.xml"/><Relationship Id="rId139" Type="http://schemas.openxmlformats.org/officeDocument/2006/relationships/tags" Target="../tags/tag1519.xml"/><Relationship Id="rId138" Type="http://schemas.openxmlformats.org/officeDocument/2006/relationships/tags" Target="../tags/tag1518.xml"/><Relationship Id="rId137" Type="http://schemas.openxmlformats.org/officeDocument/2006/relationships/tags" Target="../tags/tag1517.xml"/><Relationship Id="rId136" Type="http://schemas.openxmlformats.org/officeDocument/2006/relationships/tags" Target="../tags/tag1516.xml"/><Relationship Id="rId135" Type="http://schemas.openxmlformats.org/officeDocument/2006/relationships/tags" Target="../tags/tag1515.xml"/><Relationship Id="rId134" Type="http://schemas.openxmlformats.org/officeDocument/2006/relationships/tags" Target="../tags/tag1514.xml"/><Relationship Id="rId133" Type="http://schemas.openxmlformats.org/officeDocument/2006/relationships/tags" Target="../tags/tag1513.xml"/><Relationship Id="rId132" Type="http://schemas.openxmlformats.org/officeDocument/2006/relationships/tags" Target="../tags/tag1512.xml"/><Relationship Id="rId131" Type="http://schemas.openxmlformats.org/officeDocument/2006/relationships/tags" Target="../tags/tag1511.xml"/><Relationship Id="rId130" Type="http://schemas.openxmlformats.org/officeDocument/2006/relationships/tags" Target="../tags/tag1510.xml"/><Relationship Id="rId13" Type="http://schemas.openxmlformats.org/officeDocument/2006/relationships/tags" Target="../tags/tag1395.xml"/><Relationship Id="rId129" Type="http://schemas.openxmlformats.org/officeDocument/2006/relationships/tags" Target="../tags/tag1509.xml"/><Relationship Id="rId128" Type="http://schemas.openxmlformats.org/officeDocument/2006/relationships/tags" Target="../tags/tag1508.xml"/><Relationship Id="rId127" Type="http://schemas.openxmlformats.org/officeDocument/2006/relationships/tags" Target="../tags/tag1507.xml"/><Relationship Id="rId126" Type="http://schemas.openxmlformats.org/officeDocument/2006/relationships/tags" Target="../tags/tag1506.xml"/><Relationship Id="rId125" Type="http://schemas.openxmlformats.org/officeDocument/2006/relationships/tags" Target="../tags/tag1505.xml"/><Relationship Id="rId124" Type="http://schemas.openxmlformats.org/officeDocument/2006/relationships/tags" Target="../tags/tag1504.xml"/><Relationship Id="rId123" Type="http://schemas.openxmlformats.org/officeDocument/2006/relationships/tags" Target="../tags/tag1503.xml"/><Relationship Id="rId122" Type="http://schemas.openxmlformats.org/officeDocument/2006/relationships/tags" Target="../tags/tag1502.xml"/><Relationship Id="rId121" Type="http://schemas.openxmlformats.org/officeDocument/2006/relationships/tags" Target="../tags/tag1501.xml"/><Relationship Id="rId120" Type="http://schemas.openxmlformats.org/officeDocument/2006/relationships/tags" Target="../tags/tag1500.xml"/><Relationship Id="rId12" Type="http://schemas.openxmlformats.org/officeDocument/2006/relationships/tags" Target="../tags/tag1394.xml"/><Relationship Id="rId119" Type="http://schemas.openxmlformats.org/officeDocument/2006/relationships/tags" Target="../tags/tag1499.xml"/><Relationship Id="rId118" Type="http://schemas.openxmlformats.org/officeDocument/2006/relationships/tags" Target="../tags/tag1498.xml"/><Relationship Id="rId117" Type="http://schemas.openxmlformats.org/officeDocument/2006/relationships/tags" Target="../tags/tag1497.xml"/><Relationship Id="rId116" Type="http://schemas.openxmlformats.org/officeDocument/2006/relationships/tags" Target="../tags/tag1496.xml"/><Relationship Id="rId115" Type="http://schemas.openxmlformats.org/officeDocument/2006/relationships/tags" Target="../tags/tag1495.xml"/><Relationship Id="rId114" Type="http://schemas.openxmlformats.org/officeDocument/2006/relationships/tags" Target="../tags/tag1494.xml"/><Relationship Id="rId113" Type="http://schemas.openxmlformats.org/officeDocument/2006/relationships/tags" Target="../tags/tag1493.xml"/><Relationship Id="rId112" Type="http://schemas.openxmlformats.org/officeDocument/2006/relationships/tags" Target="../tags/tag1492.xml"/><Relationship Id="rId111" Type="http://schemas.openxmlformats.org/officeDocument/2006/relationships/tags" Target="../tags/tag1491.xml"/><Relationship Id="rId110" Type="http://schemas.openxmlformats.org/officeDocument/2006/relationships/tags" Target="../tags/tag1490.xml"/><Relationship Id="rId11" Type="http://schemas.openxmlformats.org/officeDocument/2006/relationships/tags" Target="../tags/tag1393.xml"/><Relationship Id="rId109" Type="http://schemas.openxmlformats.org/officeDocument/2006/relationships/tags" Target="../tags/tag1489.xml"/><Relationship Id="rId108" Type="http://schemas.openxmlformats.org/officeDocument/2006/relationships/tags" Target="../tags/tag1488.xml"/><Relationship Id="rId107" Type="http://schemas.openxmlformats.org/officeDocument/2006/relationships/tags" Target="../tags/tag1487.xml"/><Relationship Id="rId106" Type="http://schemas.openxmlformats.org/officeDocument/2006/relationships/tags" Target="../tags/tag1486.xml"/><Relationship Id="rId105" Type="http://schemas.openxmlformats.org/officeDocument/2006/relationships/tags" Target="../tags/tag1485.xml"/><Relationship Id="rId104" Type="http://schemas.openxmlformats.org/officeDocument/2006/relationships/tags" Target="../tags/tag1484.xml"/><Relationship Id="rId103" Type="http://schemas.openxmlformats.org/officeDocument/2006/relationships/tags" Target="../tags/tag1483.xml"/><Relationship Id="rId102" Type="http://schemas.openxmlformats.org/officeDocument/2006/relationships/tags" Target="../tags/tag1482.xml"/><Relationship Id="rId101" Type="http://schemas.openxmlformats.org/officeDocument/2006/relationships/tags" Target="../tags/tag1481.xml"/><Relationship Id="rId100" Type="http://schemas.openxmlformats.org/officeDocument/2006/relationships/tags" Target="../tags/tag1480.xml"/><Relationship Id="rId10" Type="http://schemas.openxmlformats.org/officeDocument/2006/relationships/tags" Target="../tags/tag1392.xml"/><Relationship Id="rId1" Type="http://schemas.openxmlformats.org/officeDocument/2006/relationships/tags" Target="../tags/tag1384.xml"/></Relationships>
</file>

<file path=ppt/slides/_rels/slide43.xml.rels><?xml version="1.0" encoding="UTF-8" standalone="yes"?>
<Relationships xmlns="http://schemas.openxmlformats.org/package/2006/relationships"><Relationship Id="rId99" Type="http://schemas.openxmlformats.org/officeDocument/2006/relationships/tags" Target="../tags/tag1739.xml"/><Relationship Id="rId98" Type="http://schemas.openxmlformats.org/officeDocument/2006/relationships/tags" Target="../tags/tag1738.xml"/><Relationship Id="rId97" Type="http://schemas.openxmlformats.org/officeDocument/2006/relationships/tags" Target="../tags/tag1737.xml"/><Relationship Id="rId96" Type="http://schemas.openxmlformats.org/officeDocument/2006/relationships/tags" Target="../tags/tag1736.xml"/><Relationship Id="rId95" Type="http://schemas.openxmlformats.org/officeDocument/2006/relationships/tags" Target="../tags/tag1735.xml"/><Relationship Id="rId94" Type="http://schemas.openxmlformats.org/officeDocument/2006/relationships/tags" Target="../tags/tag1734.xml"/><Relationship Id="rId93" Type="http://schemas.openxmlformats.org/officeDocument/2006/relationships/tags" Target="../tags/tag1733.xml"/><Relationship Id="rId92" Type="http://schemas.openxmlformats.org/officeDocument/2006/relationships/tags" Target="../tags/tag1732.xml"/><Relationship Id="rId91" Type="http://schemas.openxmlformats.org/officeDocument/2006/relationships/tags" Target="../tags/tag1731.xml"/><Relationship Id="rId90" Type="http://schemas.openxmlformats.org/officeDocument/2006/relationships/tags" Target="../tags/tag1730.xml"/><Relationship Id="rId9" Type="http://schemas.openxmlformats.org/officeDocument/2006/relationships/tags" Target="../tags/tag1651.xml"/><Relationship Id="rId89" Type="http://schemas.openxmlformats.org/officeDocument/2006/relationships/tags" Target="../tags/tag1729.xml"/><Relationship Id="rId88" Type="http://schemas.openxmlformats.org/officeDocument/2006/relationships/tags" Target="../tags/tag1728.xml"/><Relationship Id="rId87" Type="http://schemas.openxmlformats.org/officeDocument/2006/relationships/tags" Target="../tags/tag1727.xml"/><Relationship Id="rId86" Type="http://schemas.openxmlformats.org/officeDocument/2006/relationships/tags" Target="../tags/tag1726.xml"/><Relationship Id="rId85" Type="http://schemas.openxmlformats.org/officeDocument/2006/relationships/tags" Target="../tags/tag1725.xml"/><Relationship Id="rId84" Type="http://schemas.openxmlformats.org/officeDocument/2006/relationships/tags" Target="../tags/tag1724.xml"/><Relationship Id="rId83" Type="http://schemas.openxmlformats.org/officeDocument/2006/relationships/tags" Target="../tags/tag1723.xml"/><Relationship Id="rId82" Type="http://schemas.openxmlformats.org/officeDocument/2006/relationships/tags" Target="../tags/tag1722.xml"/><Relationship Id="rId81" Type="http://schemas.openxmlformats.org/officeDocument/2006/relationships/tags" Target="../tags/tag1721.xml"/><Relationship Id="rId80" Type="http://schemas.openxmlformats.org/officeDocument/2006/relationships/tags" Target="../tags/tag1720.xml"/><Relationship Id="rId8" Type="http://schemas.openxmlformats.org/officeDocument/2006/relationships/tags" Target="../tags/tag1650.xml"/><Relationship Id="rId79" Type="http://schemas.openxmlformats.org/officeDocument/2006/relationships/tags" Target="../tags/tag1719.xml"/><Relationship Id="rId78" Type="http://schemas.openxmlformats.org/officeDocument/2006/relationships/tags" Target="../tags/tag1718.xml"/><Relationship Id="rId77" Type="http://schemas.openxmlformats.org/officeDocument/2006/relationships/tags" Target="../tags/tag1717.xml"/><Relationship Id="rId76" Type="http://schemas.openxmlformats.org/officeDocument/2006/relationships/tags" Target="../tags/tag1716.xml"/><Relationship Id="rId75" Type="http://schemas.openxmlformats.org/officeDocument/2006/relationships/image" Target="../media/image93.emf"/><Relationship Id="rId74" Type="http://schemas.openxmlformats.org/officeDocument/2006/relationships/oleObject" Target="../embeddings/oleObject13.bin"/><Relationship Id="rId73" Type="http://schemas.openxmlformats.org/officeDocument/2006/relationships/tags" Target="../tags/tag1715.xml"/><Relationship Id="rId72" Type="http://schemas.openxmlformats.org/officeDocument/2006/relationships/tags" Target="../tags/tag1714.xml"/><Relationship Id="rId71" Type="http://schemas.openxmlformats.org/officeDocument/2006/relationships/tags" Target="../tags/tag1713.xml"/><Relationship Id="rId70" Type="http://schemas.openxmlformats.org/officeDocument/2006/relationships/tags" Target="../tags/tag1712.xml"/><Relationship Id="rId7" Type="http://schemas.openxmlformats.org/officeDocument/2006/relationships/tags" Target="../tags/tag1649.xml"/><Relationship Id="rId69" Type="http://schemas.openxmlformats.org/officeDocument/2006/relationships/tags" Target="../tags/tag1711.xml"/><Relationship Id="rId68" Type="http://schemas.openxmlformats.org/officeDocument/2006/relationships/tags" Target="../tags/tag1710.xml"/><Relationship Id="rId67" Type="http://schemas.openxmlformats.org/officeDocument/2006/relationships/tags" Target="../tags/tag1709.xml"/><Relationship Id="rId66" Type="http://schemas.openxmlformats.org/officeDocument/2006/relationships/tags" Target="../tags/tag1708.xml"/><Relationship Id="rId65" Type="http://schemas.openxmlformats.org/officeDocument/2006/relationships/tags" Target="../tags/tag1707.xml"/><Relationship Id="rId64" Type="http://schemas.openxmlformats.org/officeDocument/2006/relationships/tags" Target="../tags/tag1706.xml"/><Relationship Id="rId63" Type="http://schemas.openxmlformats.org/officeDocument/2006/relationships/tags" Target="../tags/tag1705.xml"/><Relationship Id="rId62" Type="http://schemas.openxmlformats.org/officeDocument/2006/relationships/tags" Target="../tags/tag1704.xml"/><Relationship Id="rId61" Type="http://schemas.openxmlformats.org/officeDocument/2006/relationships/tags" Target="../tags/tag1703.xml"/><Relationship Id="rId60" Type="http://schemas.openxmlformats.org/officeDocument/2006/relationships/tags" Target="../tags/tag1702.xml"/><Relationship Id="rId6" Type="http://schemas.openxmlformats.org/officeDocument/2006/relationships/tags" Target="../tags/tag1648.xml"/><Relationship Id="rId59" Type="http://schemas.openxmlformats.org/officeDocument/2006/relationships/tags" Target="../tags/tag1701.xml"/><Relationship Id="rId58" Type="http://schemas.openxmlformats.org/officeDocument/2006/relationships/tags" Target="../tags/tag1700.xml"/><Relationship Id="rId57" Type="http://schemas.openxmlformats.org/officeDocument/2006/relationships/tags" Target="../tags/tag1699.xml"/><Relationship Id="rId56" Type="http://schemas.openxmlformats.org/officeDocument/2006/relationships/tags" Target="../tags/tag1698.xml"/><Relationship Id="rId55" Type="http://schemas.openxmlformats.org/officeDocument/2006/relationships/tags" Target="../tags/tag1697.xml"/><Relationship Id="rId54" Type="http://schemas.openxmlformats.org/officeDocument/2006/relationships/tags" Target="../tags/tag1696.xml"/><Relationship Id="rId53" Type="http://schemas.openxmlformats.org/officeDocument/2006/relationships/tags" Target="../tags/tag1695.xml"/><Relationship Id="rId52" Type="http://schemas.openxmlformats.org/officeDocument/2006/relationships/tags" Target="../tags/tag1694.xml"/><Relationship Id="rId51" Type="http://schemas.openxmlformats.org/officeDocument/2006/relationships/tags" Target="../tags/tag1693.xml"/><Relationship Id="rId50" Type="http://schemas.openxmlformats.org/officeDocument/2006/relationships/tags" Target="../tags/tag1692.xml"/><Relationship Id="rId5" Type="http://schemas.openxmlformats.org/officeDocument/2006/relationships/image" Target="../media/image92.png"/><Relationship Id="rId49" Type="http://schemas.openxmlformats.org/officeDocument/2006/relationships/tags" Target="../tags/tag1691.xml"/><Relationship Id="rId48" Type="http://schemas.openxmlformats.org/officeDocument/2006/relationships/tags" Target="../tags/tag1690.xml"/><Relationship Id="rId47" Type="http://schemas.openxmlformats.org/officeDocument/2006/relationships/tags" Target="../tags/tag1689.xml"/><Relationship Id="rId46" Type="http://schemas.openxmlformats.org/officeDocument/2006/relationships/tags" Target="../tags/tag1688.xml"/><Relationship Id="rId45" Type="http://schemas.openxmlformats.org/officeDocument/2006/relationships/tags" Target="../tags/tag1687.xml"/><Relationship Id="rId44" Type="http://schemas.openxmlformats.org/officeDocument/2006/relationships/tags" Target="../tags/tag1686.xml"/><Relationship Id="rId43" Type="http://schemas.openxmlformats.org/officeDocument/2006/relationships/tags" Target="../tags/tag1685.xml"/><Relationship Id="rId42" Type="http://schemas.openxmlformats.org/officeDocument/2006/relationships/tags" Target="../tags/tag1684.xml"/><Relationship Id="rId41" Type="http://schemas.openxmlformats.org/officeDocument/2006/relationships/tags" Target="../tags/tag1683.xml"/><Relationship Id="rId40" Type="http://schemas.openxmlformats.org/officeDocument/2006/relationships/tags" Target="../tags/tag1682.xml"/><Relationship Id="rId4" Type="http://schemas.openxmlformats.org/officeDocument/2006/relationships/tags" Target="../tags/tag1647.xml"/><Relationship Id="rId39" Type="http://schemas.openxmlformats.org/officeDocument/2006/relationships/tags" Target="../tags/tag1681.xml"/><Relationship Id="rId38" Type="http://schemas.openxmlformats.org/officeDocument/2006/relationships/tags" Target="../tags/tag1680.xml"/><Relationship Id="rId37" Type="http://schemas.openxmlformats.org/officeDocument/2006/relationships/tags" Target="../tags/tag1679.xml"/><Relationship Id="rId36" Type="http://schemas.openxmlformats.org/officeDocument/2006/relationships/tags" Target="../tags/tag1678.xml"/><Relationship Id="rId35" Type="http://schemas.openxmlformats.org/officeDocument/2006/relationships/tags" Target="../tags/tag1677.xml"/><Relationship Id="rId34" Type="http://schemas.openxmlformats.org/officeDocument/2006/relationships/tags" Target="../tags/tag1676.xml"/><Relationship Id="rId33" Type="http://schemas.openxmlformats.org/officeDocument/2006/relationships/tags" Target="../tags/tag1675.xml"/><Relationship Id="rId32" Type="http://schemas.openxmlformats.org/officeDocument/2006/relationships/tags" Target="../tags/tag1674.xml"/><Relationship Id="rId31" Type="http://schemas.openxmlformats.org/officeDocument/2006/relationships/tags" Target="../tags/tag1673.xml"/><Relationship Id="rId30" Type="http://schemas.openxmlformats.org/officeDocument/2006/relationships/tags" Target="../tags/tag1672.xml"/><Relationship Id="rId3" Type="http://schemas.openxmlformats.org/officeDocument/2006/relationships/tags" Target="../tags/tag1646.xml"/><Relationship Id="rId29" Type="http://schemas.openxmlformats.org/officeDocument/2006/relationships/tags" Target="../tags/tag1671.xml"/><Relationship Id="rId28" Type="http://schemas.openxmlformats.org/officeDocument/2006/relationships/tags" Target="../tags/tag1670.xml"/><Relationship Id="rId27" Type="http://schemas.openxmlformats.org/officeDocument/2006/relationships/tags" Target="../tags/tag1669.xml"/><Relationship Id="rId262" Type="http://schemas.openxmlformats.org/officeDocument/2006/relationships/notesSlide" Target="../notesSlides/notesSlide40.xml"/><Relationship Id="rId261" Type="http://schemas.openxmlformats.org/officeDocument/2006/relationships/vmlDrawing" Target="../drawings/vmlDrawing8.vml"/><Relationship Id="rId260" Type="http://schemas.openxmlformats.org/officeDocument/2006/relationships/slideLayout" Target="../slideLayouts/slideLayout1.xml"/><Relationship Id="rId26" Type="http://schemas.openxmlformats.org/officeDocument/2006/relationships/tags" Target="../tags/tag1668.xml"/><Relationship Id="rId259" Type="http://schemas.openxmlformats.org/officeDocument/2006/relationships/tags" Target="../tags/tag1896.xml"/><Relationship Id="rId258" Type="http://schemas.openxmlformats.org/officeDocument/2006/relationships/tags" Target="../tags/tag1895.xml"/><Relationship Id="rId257" Type="http://schemas.openxmlformats.org/officeDocument/2006/relationships/tags" Target="../tags/tag1894.xml"/><Relationship Id="rId256" Type="http://schemas.openxmlformats.org/officeDocument/2006/relationships/image" Target="../media/image113.emf"/><Relationship Id="rId255" Type="http://schemas.openxmlformats.org/officeDocument/2006/relationships/oleObject" Target="../embeddings/oleObject14.bin"/><Relationship Id="rId254" Type="http://schemas.openxmlformats.org/officeDocument/2006/relationships/tags" Target="../tags/tag1893.xml"/><Relationship Id="rId253" Type="http://schemas.openxmlformats.org/officeDocument/2006/relationships/tags" Target="../tags/tag1892.xml"/><Relationship Id="rId252" Type="http://schemas.openxmlformats.org/officeDocument/2006/relationships/image" Target="../media/image96.png"/><Relationship Id="rId251" Type="http://schemas.openxmlformats.org/officeDocument/2006/relationships/tags" Target="../tags/tag1891.xml"/><Relationship Id="rId250" Type="http://schemas.openxmlformats.org/officeDocument/2006/relationships/tags" Target="../tags/tag1890.xml"/><Relationship Id="rId25" Type="http://schemas.openxmlformats.org/officeDocument/2006/relationships/tags" Target="../tags/tag1667.xml"/><Relationship Id="rId249" Type="http://schemas.openxmlformats.org/officeDocument/2006/relationships/tags" Target="../tags/tag1889.xml"/><Relationship Id="rId248" Type="http://schemas.openxmlformats.org/officeDocument/2006/relationships/tags" Target="../tags/tag1888.xml"/><Relationship Id="rId247" Type="http://schemas.openxmlformats.org/officeDocument/2006/relationships/tags" Target="../tags/tag1887.xml"/><Relationship Id="rId246" Type="http://schemas.openxmlformats.org/officeDocument/2006/relationships/tags" Target="../tags/tag1886.xml"/><Relationship Id="rId245" Type="http://schemas.openxmlformats.org/officeDocument/2006/relationships/tags" Target="../tags/tag1885.xml"/><Relationship Id="rId244" Type="http://schemas.openxmlformats.org/officeDocument/2006/relationships/tags" Target="../tags/tag1884.xml"/><Relationship Id="rId243" Type="http://schemas.openxmlformats.org/officeDocument/2006/relationships/tags" Target="../tags/tag1883.xml"/><Relationship Id="rId242" Type="http://schemas.openxmlformats.org/officeDocument/2006/relationships/tags" Target="../tags/tag1882.xml"/><Relationship Id="rId241" Type="http://schemas.openxmlformats.org/officeDocument/2006/relationships/tags" Target="../tags/tag1881.xml"/><Relationship Id="rId240" Type="http://schemas.openxmlformats.org/officeDocument/2006/relationships/tags" Target="../tags/tag1880.xml"/><Relationship Id="rId24" Type="http://schemas.openxmlformats.org/officeDocument/2006/relationships/tags" Target="../tags/tag1666.xml"/><Relationship Id="rId239" Type="http://schemas.openxmlformats.org/officeDocument/2006/relationships/tags" Target="../tags/tag1879.xml"/><Relationship Id="rId238" Type="http://schemas.openxmlformats.org/officeDocument/2006/relationships/tags" Target="../tags/tag1878.xml"/><Relationship Id="rId237" Type="http://schemas.openxmlformats.org/officeDocument/2006/relationships/tags" Target="../tags/tag1877.xml"/><Relationship Id="rId236" Type="http://schemas.openxmlformats.org/officeDocument/2006/relationships/tags" Target="../tags/tag1876.xml"/><Relationship Id="rId235" Type="http://schemas.openxmlformats.org/officeDocument/2006/relationships/tags" Target="../tags/tag1875.xml"/><Relationship Id="rId234" Type="http://schemas.openxmlformats.org/officeDocument/2006/relationships/tags" Target="../tags/tag1874.xml"/><Relationship Id="rId233" Type="http://schemas.openxmlformats.org/officeDocument/2006/relationships/tags" Target="../tags/tag1873.xml"/><Relationship Id="rId232" Type="http://schemas.openxmlformats.org/officeDocument/2006/relationships/tags" Target="../tags/tag1872.xml"/><Relationship Id="rId231" Type="http://schemas.openxmlformats.org/officeDocument/2006/relationships/tags" Target="../tags/tag1871.xml"/><Relationship Id="rId230" Type="http://schemas.openxmlformats.org/officeDocument/2006/relationships/tags" Target="../tags/tag1870.xml"/><Relationship Id="rId23" Type="http://schemas.openxmlformats.org/officeDocument/2006/relationships/tags" Target="../tags/tag1665.xml"/><Relationship Id="rId229" Type="http://schemas.openxmlformats.org/officeDocument/2006/relationships/tags" Target="../tags/tag1869.xml"/><Relationship Id="rId228" Type="http://schemas.openxmlformats.org/officeDocument/2006/relationships/tags" Target="../tags/tag1868.xml"/><Relationship Id="rId227" Type="http://schemas.openxmlformats.org/officeDocument/2006/relationships/tags" Target="../tags/tag1867.xml"/><Relationship Id="rId226" Type="http://schemas.openxmlformats.org/officeDocument/2006/relationships/tags" Target="../tags/tag1866.xml"/><Relationship Id="rId225" Type="http://schemas.openxmlformats.org/officeDocument/2006/relationships/tags" Target="../tags/tag1865.xml"/><Relationship Id="rId224" Type="http://schemas.openxmlformats.org/officeDocument/2006/relationships/tags" Target="../tags/tag1864.xml"/><Relationship Id="rId223" Type="http://schemas.openxmlformats.org/officeDocument/2006/relationships/tags" Target="../tags/tag1863.xml"/><Relationship Id="rId222" Type="http://schemas.openxmlformats.org/officeDocument/2006/relationships/tags" Target="../tags/tag1862.xml"/><Relationship Id="rId221" Type="http://schemas.openxmlformats.org/officeDocument/2006/relationships/tags" Target="../tags/tag1861.xml"/><Relationship Id="rId220" Type="http://schemas.openxmlformats.org/officeDocument/2006/relationships/tags" Target="../tags/tag1860.xml"/><Relationship Id="rId22" Type="http://schemas.openxmlformats.org/officeDocument/2006/relationships/tags" Target="../tags/tag1664.xml"/><Relationship Id="rId219" Type="http://schemas.openxmlformats.org/officeDocument/2006/relationships/tags" Target="../tags/tag1859.xml"/><Relationship Id="rId218" Type="http://schemas.openxmlformats.org/officeDocument/2006/relationships/tags" Target="../tags/tag1858.xml"/><Relationship Id="rId217" Type="http://schemas.openxmlformats.org/officeDocument/2006/relationships/tags" Target="../tags/tag1857.xml"/><Relationship Id="rId216" Type="http://schemas.openxmlformats.org/officeDocument/2006/relationships/tags" Target="../tags/tag1856.xml"/><Relationship Id="rId215" Type="http://schemas.openxmlformats.org/officeDocument/2006/relationships/tags" Target="../tags/tag1855.xml"/><Relationship Id="rId214" Type="http://schemas.openxmlformats.org/officeDocument/2006/relationships/tags" Target="../tags/tag1854.xml"/><Relationship Id="rId213" Type="http://schemas.openxmlformats.org/officeDocument/2006/relationships/tags" Target="../tags/tag1853.xml"/><Relationship Id="rId212" Type="http://schemas.openxmlformats.org/officeDocument/2006/relationships/tags" Target="../tags/tag1852.xml"/><Relationship Id="rId211" Type="http://schemas.openxmlformats.org/officeDocument/2006/relationships/tags" Target="../tags/tag1851.xml"/><Relationship Id="rId210" Type="http://schemas.openxmlformats.org/officeDocument/2006/relationships/tags" Target="../tags/tag1850.xml"/><Relationship Id="rId21" Type="http://schemas.openxmlformats.org/officeDocument/2006/relationships/tags" Target="../tags/tag1663.xml"/><Relationship Id="rId209" Type="http://schemas.openxmlformats.org/officeDocument/2006/relationships/tags" Target="../tags/tag1849.xml"/><Relationship Id="rId208" Type="http://schemas.openxmlformats.org/officeDocument/2006/relationships/tags" Target="../tags/tag1848.xml"/><Relationship Id="rId207" Type="http://schemas.openxmlformats.org/officeDocument/2006/relationships/tags" Target="../tags/tag1847.xml"/><Relationship Id="rId206" Type="http://schemas.openxmlformats.org/officeDocument/2006/relationships/tags" Target="../tags/tag1846.xml"/><Relationship Id="rId205" Type="http://schemas.openxmlformats.org/officeDocument/2006/relationships/tags" Target="../tags/tag1845.xml"/><Relationship Id="rId204" Type="http://schemas.openxmlformats.org/officeDocument/2006/relationships/tags" Target="../tags/tag1844.xml"/><Relationship Id="rId203" Type="http://schemas.openxmlformats.org/officeDocument/2006/relationships/tags" Target="../tags/tag1843.xml"/><Relationship Id="rId202" Type="http://schemas.openxmlformats.org/officeDocument/2006/relationships/tags" Target="../tags/tag1842.xml"/><Relationship Id="rId201" Type="http://schemas.openxmlformats.org/officeDocument/2006/relationships/tags" Target="../tags/tag1841.xml"/><Relationship Id="rId200" Type="http://schemas.openxmlformats.org/officeDocument/2006/relationships/tags" Target="../tags/tag1840.xml"/><Relationship Id="rId20" Type="http://schemas.openxmlformats.org/officeDocument/2006/relationships/tags" Target="../tags/tag1662.xml"/><Relationship Id="rId2" Type="http://schemas.openxmlformats.org/officeDocument/2006/relationships/tags" Target="../tags/tag1645.xml"/><Relationship Id="rId199" Type="http://schemas.openxmlformats.org/officeDocument/2006/relationships/tags" Target="../tags/tag1839.xml"/><Relationship Id="rId198" Type="http://schemas.openxmlformats.org/officeDocument/2006/relationships/tags" Target="../tags/tag1838.xml"/><Relationship Id="rId197" Type="http://schemas.openxmlformats.org/officeDocument/2006/relationships/tags" Target="../tags/tag1837.xml"/><Relationship Id="rId196" Type="http://schemas.openxmlformats.org/officeDocument/2006/relationships/tags" Target="../tags/tag1836.xml"/><Relationship Id="rId195" Type="http://schemas.openxmlformats.org/officeDocument/2006/relationships/tags" Target="../tags/tag1835.xml"/><Relationship Id="rId194" Type="http://schemas.openxmlformats.org/officeDocument/2006/relationships/tags" Target="../tags/tag1834.xml"/><Relationship Id="rId193" Type="http://schemas.openxmlformats.org/officeDocument/2006/relationships/tags" Target="../tags/tag1833.xml"/><Relationship Id="rId192" Type="http://schemas.openxmlformats.org/officeDocument/2006/relationships/tags" Target="../tags/tag1832.xml"/><Relationship Id="rId191" Type="http://schemas.openxmlformats.org/officeDocument/2006/relationships/tags" Target="../tags/tag1831.xml"/><Relationship Id="rId190" Type="http://schemas.openxmlformats.org/officeDocument/2006/relationships/tags" Target="../tags/tag1830.xml"/><Relationship Id="rId19" Type="http://schemas.openxmlformats.org/officeDocument/2006/relationships/tags" Target="../tags/tag1661.xml"/><Relationship Id="rId189" Type="http://schemas.openxmlformats.org/officeDocument/2006/relationships/tags" Target="../tags/tag1829.xml"/><Relationship Id="rId188" Type="http://schemas.openxmlformats.org/officeDocument/2006/relationships/tags" Target="../tags/tag1828.xml"/><Relationship Id="rId187" Type="http://schemas.openxmlformats.org/officeDocument/2006/relationships/tags" Target="../tags/tag1827.xml"/><Relationship Id="rId186" Type="http://schemas.openxmlformats.org/officeDocument/2006/relationships/tags" Target="../tags/tag1826.xml"/><Relationship Id="rId185" Type="http://schemas.openxmlformats.org/officeDocument/2006/relationships/tags" Target="../tags/tag1825.xml"/><Relationship Id="rId184" Type="http://schemas.openxmlformats.org/officeDocument/2006/relationships/tags" Target="../tags/tag1824.xml"/><Relationship Id="rId183" Type="http://schemas.openxmlformats.org/officeDocument/2006/relationships/tags" Target="../tags/tag1823.xml"/><Relationship Id="rId182" Type="http://schemas.openxmlformats.org/officeDocument/2006/relationships/tags" Target="../tags/tag1822.xml"/><Relationship Id="rId181" Type="http://schemas.openxmlformats.org/officeDocument/2006/relationships/tags" Target="../tags/tag1821.xml"/><Relationship Id="rId180" Type="http://schemas.openxmlformats.org/officeDocument/2006/relationships/tags" Target="../tags/tag1820.xml"/><Relationship Id="rId18" Type="http://schemas.openxmlformats.org/officeDocument/2006/relationships/tags" Target="../tags/tag1660.xml"/><Relationship Id="rId179" Type="http://schemas.openxmlformats.org/officeDocument/2006/relationships/tags" Target="../tags/tag1819.xml"/><Relationship Id="rId178" Type="http://schemas.openxmlformats.org/officeDocument/2006/relationships/tags" Target="../tags/tag1818.xml"/><Relationship Id="rId177" Type="http://schemas.openxmlformats.org/officeDocument/2006/relationships/tags" Target="../tags/tag1817.xml"/><Relationship Id="rId176" Type="http://schemas.openxmlformats.org/officeDocument/2006/relationships/tags" Target="../tags/tag1816.xml"/><Relationship Id="rId175" Type="http://schemas.openxmlformats.org/officeDocument/2006/relationships/tags" Target="../tags/tag1815.xml"/><Relationship Id="rId174" Type="http://schemas.openxmlformats.org/officeDocument/2006/relationships/tags" Target="../tags/tag1814.xml"/><Relationship Id="rId173" Type="http://schemas.openxmlformats.org/officeDocument/2006/relationships/tags" Target="../tags/tag1813.xml"/><Relationship Id="rId172" Type="http://schemas.openxmlformats.org/officeDocument/2006/relationships/tags" Target="../tags/tag1812.xml"/><Relationship Id="rId171" Type="http://schemas.openxmlformats.org/officeDocument/2006/relationships/tags" Target="../tags/tag1811.xml"/><Relationship Id="rId170" Type="http://schemas.openxmlformats.org/officeDocument/2006/relationships/tags" Target="../tags/tag1810.xml"/><Relationship Id="rId17" Type="http://schemas.openxmlformats.org/officeDocument/2006/relationships/tags" Target="../tags/tag1659.xml"/><Relationship Id="rId169" Type="http://schemas.openxmlformats.org/officeDocument/2006/relationships/tags" Target="../tags/tag1809.xml"/><Relationship Id="rId168" Type="http://schemas.openxmlformats.org/officeDocument/2006/relationships/tags" Target="../tags/tag1808.xml"/><Relationship Id="rId167" Type="http://schemas.openxmlformats.org/officeDocument/2006/relationships/tags" Target="../tags/tag1807.xml"/><Relationship Id="rId166" Type="http://schemas.openxmlformats.org/officeDocument/2006/relationships/tags" Target="../tags/tag1806.xml"/><Relationship Id="rId165" Type="http://schemas.openxmlformats.org/officeDocument/2006/relationships/tags" Target="../tags/tag1805.xml"/><Relationship Id="rId164" Type="http://schemas.openxmlformats.org/officeDocument/2006/relationships/tags" Target="../tags/tag1804.xml"/><Relationship Id="rId163" Type="http://schemas.openxmlformats.org/officeDocument/2006/relationships/tags" Target="../tags/tag1803.xml"/><Relationship Id="rId162" Type="http://schemas.openxmlformats.org/officeDocument/2006/relationships/tags" Target="../tags/tag1802.xml"/><Relationship Id="rId161" Type="http://schemas.openxmlformats.org/officeDocument/2006/relationships/tags" Target="../tags/tag1801.xml"/><Relationship Id="rId160" Type="http://schemas.openxmlformats.org/officeDocument/2006/relationships/tags" Target="../tags/tag1800.xml"/><Relationship Id="rId16" Type="http://schemas.openxmlformats.org/officeDocument/2006/relationships/tags" Target="../tags/tag1658.xml"/><Relationship Id="rId159" Type="http://schemas.openxmlformats.org/officeDocument/2006/relationships/tags" Target="../tags/tag1799.xml"/><Relationship Id="rId158" Type="http://schemas.openxmlformats.org/officeDocument/2006/relationships/tags" Target="../tags/tag1798.xml"/><Relationship Id="rId157" Type="http://schemas.openxmlformats.org/officeDocument/2006/relationships/tags" Target="../tags/tag1797.xml"/><Relationship Id="rId156" Type="http://schemas.openxmlformats.org/officeDocument/2006/relationships/tags" Target="../tags/tag1796.xml"/><Relationship Id="rId155" Type="http://schemas.openxmlformats.org/officeDocument/2006/relationships/tags" Target="../tags/tag1795.xml"/><Relationship Id="rId154" Type="http://schemas.openxmlformats.org/officeDocument/2006/relationships/tags" Target="../tags/tag1794.xml"/><Relationship Id="rId153" Type="http://schemas.openxmlformats.org/officeDocument/2006/relationships/tags" Target="../tags/tag1793.xml"/><Relationship Id="rId152" Type="http://schemas.openxmlformats.org/officeDocument/2006/relationships/tags" Target="../tags/tag1792.xml"/><Relationship Id="rId151" Type="http://schemas.openxmlformats.org/officeDocument/2006/relationships/tags" Target="../tags/tag1791.xml"/><Relationship Id="rId150" Type="http://schemas.openxmlformats.org/officeDocument/2006/relationships/tags" Target="../tags/tag1790.xml"/><Relationship Id="rId15" Type="http://schemas.openxmlformats.org/officeDocument/2006/relationships/tags" Target="../tags/tag1657.xml"/><Relationship Id="rId149" Type="http://schemas.openxmlformats.org/officeDocument/2006/relationships/tags" Target="../tags/tag1789.xml"/><Relationship Id="rId148" Type="http://schemas.openxmlformats.org/officeDocument/2006/relationships/tags" Target="../tags/tag1788.xml"/><Relationship Id="rId147" Type="http://schemas.openxmlformats.org/officeDocument/2006/relationships/tags" Target="../tags/tag1787.xml"/><Relationship Id="rId146" Type="http://schemas.openxmlformats.org/officeDocument/2006/relationships/tags" Target="../tags/tag1786.xml"/><Relationship Id="rId145" Type="http://schemas.openxmlformats.org/officeDocument/2006/relationships/tags" Target="../tags/tag1785.xml"/><Relationship Id="rId144" Type="http://schemas.openxmlformats.org/officeDocument/2006/relationships/tags" Target="../tags/tag1784.xml"/><Relationship Id="rId143" Type="http://schemas.openxmlformats.org/officeDocument/2006/relationships/tags" Target="../tags/tag1783.xml"/><Relationship Id="rId142" Type="http://schemas.openxmlformats.org/officeDocument/2006/relationships/tags" Target="../tags/tag1782.xml"/><Relationship Id="rId141" Type="http://schemas.openxmlformats.org/officeDocument/2006/relationships/tags" Target="../tags/tag1781.xml"/><Relationship Id="rId140" Type="http://schemas.openxmlformats.org/officeDocument/2006/relationships/tags" Target="../tags/tag1780.xml"/><Relationship Id="rId14" Type="http://schemas.openxmlformats.org/officeDocument/2006/relationships/tags" Target="../tags/tag1656.xml"/><Relationship Id="rId139" Type="http://schemas.openxmlformats.org/officeDocument/2006/relationships/tags" Target="../tags/tag1779.xml"/><Relationship Id="rId138" Type="http://schemas.openxmlformats.org/officeDocument/2006/relationships/tags" Target="../tags/tag1778.xml"/><Relationship Id="rId137" Type="http://schemas.openxmlformats.org/officeDocument/2006/relationships/tags" Target="../tags/tag1777.xml"/><Relationship Id="rId136" Type="http://schemas.openxmlformats.org/officeDocument/2006/relationships/tags" Target="../tags/tag1776.xml"/><Relationship Id="rId135" Type="http://schemas.openxmlformats.org/officeDocument/2006/relationships/tags" Target="../tags/tag1775.xml"/><Relationship Id="rId134" Type="http://schemas.openxmlformats.org/officeDocument/2006/relationships/tags" Target="../tags/tag1774.xml"/><Relationship Id="rId133" Type="http://schemas.openxmlformats.org/officeDocument/2006/relationships/tags" Target="../tags/tag1773.xml"/><Relationship Id="rId132" Type="http://schemas.openxmlformats.org/officeDocument/2006/relationships/tags" Target="../tags/tag1772.xml"/><Relationship Id="rId131" Type="http://schemas.openxmlformats.org/officeDocument/2006/relationships/tags" Target="../tags/tag1771.xml"/><Relationship Id="rId130" Type="http://schemas.openxmlformats.org/officeDocument/2006/relationships/tags" Target="../tags/tag1770.xml"/><Relationship Id="rId13" Type="http://schemas.openxmlformats.org/officeDocument/2006/relationships/tags" Target="../tags/tag1655.xml"/><Relationship Id="rId129" Type="http://schemas.openxmlformats.org/officeDocument/2006/relationships/tags" Target="../tags/tag1769.xml"/><Relationship Id="rId128" Type="http://schemas.openxmlformats.org/officeDocument/2006/relationships/tags" Target="../tags/tag1768.xml"/><Relationship Id="rId127" Type="http://schemas.openxmlformats.org/officeDocument/2006/relationships/tags" Target="../tags/tag1767.xml"/><Relationship Id="rId126" Type="http://schemas.openxmlformats.org/officeDocument/2006/relationships/tags" Target="../tags/tag1766.xml"/><Relationship Id="rId125" Type="http://schemas.openxmlformats.org/officeDocument/2006/relationships/tags" Target="../tags/tag1765.xml"/><Relationship Id="rId124" Type="http://schemas.openxmlformats.org/officeDocument/2006/relationships/tags" Target="../tags/tag1764.xml"/><Relationship Id="rId123" Type="http://schemas.openxmlformats.org/officeDocument/2006/relationships/tags" Target="../tags/tag1763.xml"/><Relationship Id="rId122" Type="http://schemas.openxmlformats.org/officeDocument/2006/relationships/tags" Target="../tags/tag1762.xml"/><Relationship Id="rId121" Type="http://schemas.openxmlformats.org/officeDocument/2006/relationships/tags" Target="../tags/tag1761.xml"/><Relationship Id="rId120" Type="http://schemas.openxmlformats.org/officeDocument/2006/relationships/tags" Target="../tags/tag1760.xml"/><Relationship Id="rId12" Type="http://schemas.openxmlformats.org/officeDocument/2006/relationships/tags" Target="../tags/tag1654.xml"/><Relationship Id="rId119" Type="http://schemas.openxmlformats.org/officeDocument/2006/relationships/tags" Target="../tags/tag1759.xml"/><Relationship Id="rId118" Type="http://schemas.openxmlformats.org/officeDocument/2006/relationships/tags" Target="../tags/tag1758.xml"/><Relationship Id="rId117" Type="http://schemas.openxmlformats.org/officeDocument/2006/relationships/tags" Target="../tags/tag1757.xml"/><Relationship Id="rId116" Type="http://schemas.openxmlformats.org/officeDocument/2006/relationships/tags" Target="../tags/tag1756.xml"/><Relationship Id="rId115" Type="http://schemas.openxmlformats.org/officeDocument/2006/relationships/tags" Target="../tags/tag1755.xml"/><Relationship Id="rId114" Type="http://schemas.openxmlformats.org/officeDocument/2006/relationships/tags" Target="../tags/tag1754.xml"/><Relationship Id="rId113" Type="http://schemas.openxmlformats.org/officeDocument/2006/relationships/tags" Target="../tags/tag1753.xml"/><Relationship Id="rId112" Type="http://schemas.openxmlformats.org/officeDocument/2006/relationships/tags" Target="../tags/tag1752.xml"/><Relationship Id="rId111" Type="http://schemas.openxmlformats.org/officeDocument/2006/relationships/tags" Target="../tags/tag1751.xml"/><Relationship Id="rId110" Type="http://schemas.openxmlformats.org/officeDocument/2006/relationships/tags" Target="../tags/tag1750.xml"/><Relationship Id="rId11" Type="http://schemas.openxmlformats.org/officeDocument/2006/relationships/tags" Target="../tags/tag1653.xml"/><Relationship Id="rId109" Type="http://schemas.openxmlformats.org/officeDocument/2006/relationships/tags" Target="../tags/tag1749.xml"/><Relationship Id="rId108" Type="http://schemas.openxmlformats.org/officeDocument/2006/relationships/tags" Target="../tags/tag1748.xml"/><Relationship Id="rId107" Type="http://schemas.openxmlformats.org/officeDocument/2006/relationships/tags" Target="../tags/tag1747.xml"/><Relationship Id="rId106" Type="http://schemas.openxmlformats.org/officeDocument/2006/relationships/tags" Target="../tags/tag1746.xml"/><Relationship Id="rId105" Type="http://schemas.openxmlformats.org/officeDocument/2006/relationships/tags" Target="../tags/tag1745.xml"/><Relationship Id="rId104" Type="http://schemas.openxmlformats.org/officeDocument/2006/relationships/tags" Target="../tags/tag1744.xml"/><Relationship Id="rId103" Type="http://schemas.openxmlformats.org/officeDocument/2006/relationships/tags" Target="../tags/tag1743.xml"/><Relationship Id="rId102" Type="http://schemas.openxmlformats.org/officeDocument/2006/relationships/tags" Target="../tags/tag1742.xml"/><Relationship Id="rId101" Type="http://schemas.openxmlformats.org/officeDocument/2006/relationships/tags" Target="../tags/tag1741.xml"/><Relationship Id="rId100" Type="http://schemas.openxmlformats.org/officeDocument/2006/relationships/tags" Target="../tags/tag1740.xml"/><Relationship Id="rId10" Type="http://schemas.openxmlformats.org/officeDocument/2006/relationships/tags" Target="../tags/tag1652.xml"/><Relationship Id="rId1" Type="http://schemas.openxmlformats.org/officeDocument/2006/relationships/tags" Target="../tags/tag1644.xml"/></Relationships>
</file>

<file path=ppt/slides/_rels/slide44.xml.rels><?xml version="1.0" encoding="UTF-8" standalone="yes"?>
<Relationships xmlns="http://schemas.openxmlformats.org/package/2006/relationships"><Relationship Id="rId99" Type="http://schemas.openxmlformats.org/officeDocument/2006/relationships/oleObject" Target="../embeddings/oleObject17.bin"/><Relationship Id="rId98" Type="http://schemas.openxmlformats.org/officeDocument/2006/relationships/tags" Target="../tags/tag1991.xml"/><Relationship Id="rId97" Type="http://schemas.openxmlformats.org/officeDocument/2006/relationships/oleObject" Target="../embeddings/oleObject16.bin"/><Relationship Id="rId96" Type="http://schemas.openxmlformats.org/officeDocument/2006/relationships/tags" Target="../tags/tag1990.xml"/><Relationship Id="rId95" Type="http://schemas.openxmlformats.org/officeDocument/2006/relationships/image" Target="../media/image93.emf"/><Relationship Id="rId94" Type="http://schemas.openxmlformats.org/officeDocument/2006/relationships/oleObject" Target="../embeddings/oleObject15.bin"/><Relationship Id="rId93" Type="http://schemas.openxmlformats.org/officeDocument/2006/relationships/tags" Target="../tags/tag1989.xml"/><Relationship Id="rId92" Type="http://schemas.openxmlformats.org/officeDocument/2006/relationships/tags" Target="../tags/tag1988.xml"/><Relationship Id="rId91" Type="http://schemas.openxmlformats.org/officeDocument/2006/relationships/tags" Target="../tags/tag1987.xml"/><Relationship Id="rId90" Type="http://schemas.openxmlformats.org/officeDocument/2006/relationships/tags" Target="../tags/tag1986.xml"/><Relationship Id="rId9" Type="http://schemas.openxmlformats.org/officeDocument/2006/relationships/tags" Target="../tags/tag1905.xml"/><Relationship Id="rId89" Type="http://schemas.openxmlformats.org/officeDocument/2006/relationships/tags" Target="../tags/tag1985.xml"/><Relationship Id="rId88" Type="http://schemas.openxmlformats.org/officeDocument/2006/relationships/tags" Target="../tags/tag1984.xml"/><Relationship Id="rId87" Type="http://schemas.openxmlformats.org/officeDocument/2006/relationships/tags" Target="../tags/tag1983.xml"/><Relationship Id="rId86" Type="http://schemas.openxmlformats.org/officeDocument/2006/relationships/tags" Target="../tags/tag1982.xml"/><Relationship Id="rId85" Type="http://schemas.openxmlformats.org/officeDocument/2006/relationships/tags" Target="../tags/tag1981.xml"/><Relationship Id="rId84" Type="http://schemas.openxmlformats.org/officeDocument/2006/relationships/tags" Target="../tags/tag1980.xml"/><Relationship Id="rId83" Type="http://schemas.openxmlformats.org/officeDocument/2006/relationships/tags" Target="../tags/tag1979.xml"/><Relationship Id="rId82" Type="http://schemas.openxmlformats.org/officeDocument/2006/relationships/tags" Target="../tags/tag1978.xml"/><Relationship Id="rId81" Type="http://schemas.openxmlformats.org/officeDocument/2006/relationships/tags" Target="../tags/tag1977.xml"/><Relationship Id="rId80" Type="http://schemas.openxmlformats.org/officeDocument/2006/relationships/tags" Target="../tags/tag1976.xml"/><Relationship Id="rId8" Type="http://schemas.openxmlformats.org/officeDocument/2006/relationships/tags" Target="../tags/tag1904.xml"/><Relationship Id="rId79" Type="http://schemas.openxmlformats.org/officeDocument/2006/relationships/tags" Target="../tags/tag1975.xml"/><Relationship Id="rId78" Type="http://schemas.openxmlformats.org/officeDocument/2006/relationships/tags" Target="../tags/tag1974.xml"/><Relationship Id="rId77" Type="http://schemas.openxmlformats.org/officeDocument/2006/relationships/tags" Target="../tags/tag1973.xml"/><Relationship Id="rId76" Type="http://schemas.openxmlformats.org/officeDocument/2006/relationships/tags" Target="../tags/tag1972.xml"/><Relationship Id="rId75" Type="http://schemas.openxmlformats.org/officeDocument/2006/relationships/tags" Target="../tags/tag1971.xml"/><Relationship Id="rId74" Type="http://schemas.openxmlformats.org/officeDocument/2006/relationships/tags" Target="../tags/tag1970.xml"/><Relationship Id="rId73" Type="http://schemas.openxmlformats.org/officeDocument/2006/relationships/tags" Target="../tags/tag1969.xml"/><Relationship Id="rId72" Type="http://schemas.openxmlformats.org/officeDocument/2006/relationships/tags" Target="../tags/tag1968.xml"/><Relationship Id="rId71" Type="http://schemas.openxmlformats.org/officeDocument/2006/relationships/tags" Target="../tags/tag1967.xml"/><Relationship Id="rId70" Type="http://schemas.openxmlformats.org/officeDocument/2006/relationships/tags" Target="../tags/tag1966.xml"/><Relationship Id="rId7" Type="http://schemas.openxmlformats.org/officeDocument/2006/relationships/tags" Target="../tags/tag1903.xml"/><Relationship Id="rId69" Type="http://schemas.openxmlformats.org/officeDocument/2006/relationships/tags" Target="../tags/tag1965.xml"/><Relationship Id="rId68" Type="http://schemas.openxmlformats.org/officeDocument/2006/relationships/tags" Target="../tags/tag1964.xml"/><Relationship Id="rId67" Type="http://schemas.openxmlformats.org/officeDocument/2006/relationships/tags" Target="../tags/tag1963.xml"/><Relationship Id="rId66" Type="http://schemas.openxmlformats.org/officeDocument/2006/relationships/tags" Target="../tags/tag1962.xml"/><Relationship Id="rId65" Type="http://schemas.openxmlformats.org/officeDocument/2006/relationships/tags" Target="../tags/tag1961.xml"/><Relationship Id="rId64" Type="http://schemas.openxmlformats.org/officeDocument/2006/relationships/tags" Target="../tags/tag1960.xml"/><Relationship Id="rId63" Type="http://schemas.openxmlformats.org/officeDocument/2006/relationships/tags" Target="../tags/tag1959.xml"/><Relationship Id="rId62" Type="http://schemas.openxmlformats.org/officeDocument/2006/relationships/tags" Target="../tags/tag1958.xml"/><Relationship Id="rId61" Type="http://schemas.openxmlformats.org/officeDocument/2006/relationships/tags" Target="../tags/tag1957.xml"/><Relationship Id="rId60" Type="http://schemas.openxmlformats.org/officeDocument/2006/relationships/tags" Target="../tags/tag1956.xml"/><Relationship Id="rId6" Type="http://schemas.openxmlformats.org/officeDocument/2006/relationships/tags" Target="../tags/tag1902.xml"/><Relationship Id="rId59" Type="http://schemas.openxmlformats.org/officeDocument/2006/relationships/tags" Target="../tags/tag1955.xml"/><Relationship Id="rId58" Type="http://schemas.openxmlformats.org/officeDocument/2006/relationships/tags" Target="../tags/tag1954.xml"/><Relationship Id="rId57" Type="http://schemas.openxmlformats.org/officeDocument/2006/relationships/tags" Target="../tags/tag1953.xml"/><Relationship Id="rId56" Type="http://schemas.openxmlformats.org/officeDocument/2006/relationships/tags" Target="../tags/tag1952.xml"/><Relationship Id="rId55" Type="http://schemas.openxmlformats.org/officeDocument/2006/relationships/tags" Target="../tags/tag1951.xml"/><Relationship Id="rId54" Type="http://schemas.openxmlformats.org/officeDocument/2006/relationships/tags" Target="../tags/tag1950.xml"/><Relationship Id="rId53" Type="http://schemas.openxmlformats.org/officeDocument/2006/relationships/tags" Target="../tags/tag1949.xml"/><Relationship Id="rId52" Type="http://schemas.openxmlformats.org/officeDocument/2006/relationships/tags" Target="../tags/tag1948.xml"/><Relationship Id="rId51" Type="http://schemas.openxmlformats.org/officeDocument/2006/relationships/tags" Target="../tags/tag1947.xml"/><Relationship Id="rId50" Type="http://schemas.openxmlformats.org/officeDocument/2006/relationships/tags" Target="../tags/tag1946.xml"/><Relationship Id="rId5" Type="http://schemas.openxmlformats.org/officeDocument/2006/relationships/tags" Target="../tags/tag1901.xml"/><Relationship Id="rId49" Type="http://schemas.openxmlformats.org/officeDocument/2006/relationships/tags" Target="../tags/tag1945.xml"/><Relationship Id="rId48" Type="http://schemas.openxmlformats.org/officeDocument/2006/relationships/tags" Target="../tags/tag1944.xml"/><Relationship Id="rId47" Type="http://schemas.openxmlformats.org/officeDocument/2006/relationships/tags" Target="../tags/tag1943.xml"/><Relationship Id="rId46" Type="http://schemas.openxmlformats.org/officeDocument/2006/relationships/tags" Target="../tags/tag1942.xml"/><Relationship Id="rId45" Type="http://schemas.openxmlformats.org/officeDocument/2006/relationships/tags" Target="../tags/tag1941.xml"/><Relationship Id="rId44" Type="http://schemas.openxmlformats.org/officeDocument/2006/relationships/tags" Target="../tags/tag1940.xml"/><Relationship Id="rId43" Type="http://schemas.openxmlformats.org/officeDocument/2006/relationships/tags" Target="../tags/tag1939.xml"/><Relationship Id="rId42" Type="http://schemas.openxmlformats.org/officeDocument/2006/relationships/tags" Target="../tags/tag1938.xml"/><Relationship Id="rId41" Type="http://schemas.openxmlformats.org/officeDocument/2006/relationships/tags" Target="../tags/tag1937.xml"/><Relationship Id="rId40" Type="http://schemas.openxmlformats.org/officeDocument/2006/relationships/tags" Target="../tags/tag1936.xml"/><Relationship Id="rId4" Type="http://schemas.openxmlformats.org/officeDocument/2006/relationships/tags" Target="../tags/tag1900.xml"/><Relationship Id="rId39" Type="http://schemas.openxmlformats.org/officeDocument/2006/relationships/tags" Target="../tags/tag1935.xml"/><Relationship Id="rId38" Type="http://schemas.openxmlformats.org/officeDocument/2006/relationships/tags" Target="../tags/tag1934.xml"/><Relationship Id="rId37" Type="http://schemas.openxmlformats.org/officeDocument/2006/relationships/tags" Target="../tags/tag1933.xml"/><Relationship Id="rId36" Type="http://schemas.openxmlformats.org/officeDocument/2006/relationships/tags" Target="../tags/tag1932.xml"/><Relationship Id="rId35" Type="http://schemas.openxmlformats.org/officeDocument/2006/relationships/tags" Target="../tags/tag1931.xml"/><Relationship Id="rId34" Type="http://schemas.openxmlformats.org/officeDocument/2006/relationships/tags" Target="../tags/tag1930.xml"/><Relationship Id="rId33" Type="http://schemas.openxmlformats.org/officeDocument/2006/relationships/tags" Target="../tags/tag1929.xml"/><Relationship Id="rId32" Type="http://schemas.openxmlformats.org/officeDocument/2006/relationships/tags" Target="../tags/tag1928.xml"/><Relationship Id="rId31" Type="http://schemas.openxmlformats.org/officeDocument/2006/relationships/tags" Target="../tags/tag1927.xml"/><Relationship Id="rId30" Type="http://schemas.openxmlformats.org/officeDocument/2006/relationships/tags" Target="../tags/tag1926.xml"/><Relationship Id="rId3" Type="http://schemas.openxmlformats.org/officeDocument/2006/relationships/tags" Target="../tags/tag1899.xml"/><Relationship Id="rId29" Type="http://schemas.openxmlformats.org/officeDocument/2006/relationships/tags" Target="../tags/tag1925.xml"/><Relationship Id="rId28" Type="http://schemas.openxmlformats.org/officeDocument/2006/relationships/tags" Target="../tags/tag1924.xml"/><Relationship Id="rId27" Type="http://schemas.openxmlformats.org/officeDocument/2006/relationships/tags" Target="../tags/tag1923.xml"/><Relationship Id="rId26" Type="http://schemas.openxmlformats.org/officeDocument/2006/relationships/tags" Target="../tags/tag1922.xml"/><Relationship Id="rId25" Type="http://schemas.openxmlformats.org/officeDocument/2006/relationships/tags" Target="../tags/tag1921.xml"/><Relationship Id="rId24" Type="http://schemas.openxmlformats.org/officeDocument/2006/relationships/tags" Target="../tags/tag1920.xml"/><Relationship Id="rId23" Type="http://schemas.openxmlformats.org/officeDocument/2006/relationships/tags" Target="../tags/tag1919.xml"/><Relationship Id="rId22" Type="http://schemas.openxmlformats.org/officeDocument/2006/relationships/tags" Target="../tags/tag1918.xml"/><Relationship Id="rId21" Type="http://schemas.openxmlformats.org/officeDocument/2006/relationships/tags" Target="../tags/tag1917.xml"/><Relationship Id="rId20" Type="http://schemas.openxmlformats.org/officeDocument/2006/relationships/tags" Target="../tags/tag1916.xml"/><Relationship Id="rId2" Type="http://schemas.openxmlformats.org/officeDocument/2006/relationships/tags" Target="../tags/tag1898.xml"/><Relationship Id="rId19" Type="http://schemas.openxmlformats.org/officeDocument/2006/relationships/tags" Target="../tags/tag1915.xml"/><Relationship Id="rId18" Type="http://schemas.openxmlformats.org/officeDocument/2006/relationships/tags" Target="../tags/tag1914.xml"/><Relationship Id="rId17" Type="http://schemas.openxmlformats.org/officeDocument/2006/relationships/tags" Target="../tags/tag1913.xml"/><Relationship Id="rId16" Type="http://schemas.openxmlformats.org/officeDocument/2006/relationships/tags" Target="../tags/tag1912.xml"/><Relationship Id="rId15" Type="http://schemas.openxmlformats.org/officeDocument/2006/relationships/tags" Target="../tags/tag1911.xml"/><Relationship Id="rId14" Type="http://schemas.openxmlformats.org/officeDocument/2006/relationships/tags" Target="../tags/tag1910.xml"/><Relationship Id="rId135" Type="http://schemas.openxmlformats.org/officeDocument/2006/relationships/notesSlide" Target="../notesSlides/notesSlide41.xml"/><Relationship Id="rId134" Type="http://schemas.openxmlformats.org/officeDocument/2006/relationships/vmlDrawing" Target="../drawings/vmlDrawing9.vml"/><Relationship Id="rId133" Type="http://schemas.openxmlformats.org/officeDocument/2006/relationships/slideLayout" Target="../slideLayouts/slideLayout1.xml"/><Relationship Id="rId132" Type="http://schemas.openxmlformats.org/officeDocument/2006/relationships/tags" Target="../tags/tag2008.xml"/><Relationship Id="rId131" Type="http://schemas.openxmlformats.org/officeDocument/2006/relationships/oleObject" Target="../embeddings/oleObject33.bin"/><Relationship Id="rId130" Type="http://schemas.openxmlformats.org/officeDocument/2006/relationships/tags" Target="../tags/tag2007.xml"/><Relationship Id="rId13" Type="http://schemas.openxmlformats.org/officeDocument/2006/relationships/tags" Target="../tags/tag1909.xml"/><Relationship Id="rId129" Type="http://schemas.openxmlformats.org/officeDocument/2006/relationships/oleObject" Target="../embeddings/oleObject32.bin"/><Relationship Id="rId128" Type="http://schemas.openxmlformats.org/officeDocument/2006/relationships/tags" Target="../tags/tag2006.xml"/><Relationship Id="rId127" Type="http://schemas.openxmlformats.org/officeDocument/2006/relationships/oleObject" Target="../embeddings/oleObject31.bin"/><Relationship Id="rId126" Type="http://schemas.openxmlformats.org/officeDocument/2006/relationships/tags" Target="../tags/tag2005.xml"/><Relationship Id="rId125" Type="http://schemas.openxmlformats.org/officeDocument/2006/relationships/oleObject" Target="../embeddings/oleObject30.bin"/><Relationship Id="rId124" Type="http://schemas.openxmlformats.org/officeDocument/2006/relationships/tags" Target="../tags/tag2004.xml"/><Relationship Id="rId123" Type="http://schemas.openxmlformats.org/officeDocument/2006/relationships/oleObject" Target="../embeddings/oleObject29.bin"/><Relationship Id="rId122" Type="http://schemas.openxmlformats.org/officeDocument/2006/relationships/tags" Target="../tags/tag2003.xml"/><Relationship Id="rId121" Type="http://schemas.openxmlformats.org/officeDocument/2006/relationships/oleObject" Target="../embeddings/oleObject28.bin"/><Relationship Id="rId120" Type="http://schemas.openxmlformats.org/officeDocument/2006/relationships/tags" Target="../tags/tag2002.xml"/><Relationship Id="rId12" Type="http://schemas.openxmlformats.org/officeDocument/2006/relationships/tags" Target="../tags/tag1908.xml"/><Relationship Id="rId119" Type="http://schemas.openxmlformats.org/officeDocument/2006/relationships/oleObject" Target="../embeddings/oleObject27.bin"/><Relationship Id="rId118" Type="http://schemas.openxmlformats.org/officeDocument/2006/relationships/tags" Target="../tags/tag2001.xml"/><Relationship Id="rId117" Type="http://schemas.openxmlformats.org/officeDocument/2006/relationships/oleObject" Target="../embeddings/oleObject26.bin"/><Relationship Id="rId116" Type="http://schemas.openxmlformats.org/officeDocument/2006/relationships/tags" Target="../tags/tag2000.xml"/><Relationship Id="rId115" Type="http://schemas.openxmlformats.org/officeDocument/2006/relationships/oleObject" Target="../embeddings/oleObject25.bin"/><Relationship Id="rId114" Type="http://schemas.openxmlformats.org/officeDocument/2006/relationships/tags" Target="../tags/tag1999.xml"/><Relationship Id="rId113" Type="http://schemas.openxmlformats.org/officeDocument/2006/relationships/oleObject" Target="../embeddings/oleObject24.bin"/><Relationship Id="rId112" Type="http://schemas.openxmlformats.org/officeDocument/2006/relationships/tags" Target="../tags/tag1998.xml"/><Relationship Id="rId111" Type="http://schemas.openxmlformats.org/officeDocument/2006/relationships/oleObject" Target="../embeddings/oleObject23.bin"/><Relationship Id="rId110" Type="http://schemas.openxmlformats.org/officeDocument/2006/relationships/tags" Target="../tags/tag1997.xml"/><Relationship Id="rId11" Type="http://schemas.openxmlformats.org/officeDocument/2006/relationships/tags" Target="../tags/tag1907.xml"/><Relationship Id="rId109" Type="http://schemas.openxmlformats.org/officeDocument/2006/relationships/oleObject" Target="../embeddings/oleObject22.bin"/><Relationship Id="rId108" Type="http://schemas.openxmlformats.org/officeDocument/2006/relationships/tags" Target="../tags/tag1996.xml"/><Relationship Id="rId107" Type="http://schemas.openxmlformats.org/officeDocument/2006/relationships/oleObject" Target="../embeddings/oleObject21.bin"/><Relationship Id="rId106" Type="http://schemas.openxmlformats.org/officeDocument/2006/relationships/tags" Target="../tags/tag1995.xml"/><Relationship Id="rId105" Type="http://schemas.openxmlformats.org/officeDocument/2006/relationships/oleObject" Target="../embeddings/oleObject20.bin"/><Relationship Id="rId104" Type="http://schemas.openxmlformats.org/officeDocument/2006/relationships/tags" Target="../tags/tag1994.xml"/><Relationship Id="rId103" Type="http://schemas.openxmlformats.org/officeDocument/2006/relationships/oleObject" Target="../embeddings/oleObject19.bin"/><Relationship Id="rId102" Type="http://schemas.openxmlformats.org/officeDocument/2006/relationships/tags" Target="../tags/tag1993.xml"/><Relationship Id="rId101" Type="http://schemas.openxmlformats.org/officeDocument/2006/relationships/oleObject" Target="../embeddings/oleObject18.bin"/><Relationship Id="rId100" Type="http://schemas.openxmlformats.org/officeDocument/2006/relationships/tags" Target="../tags/tag1992.xml"/><Relationship Id="rId10" Type="http://schemas.openxmlformats.org/officeDocument/2006/relationships/tags" Target="../tags/tag1906.xml"/><Relationship Id="rId1" Type="http://schemas.openxmlformats.org/officeDocument/2006/relationships/tags" Target="../tags/tag1897.xml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009.xml"/><Relationship Id="rId2" Type="http://schemas.openxmlformats.org/officeDocument/2006/relationships/image" Target="../media/image115.png"/><Relationship Id="rId1" Type="http://schemas.openxmlformats.org/officeDocument/2006/relationships/image" Target="../media/image114.png"/></Relationships>
</file>

<file path=ppt/slides/_rels/slide46.xml.rels><?xml version="1.0" encoding="UTF-8" standalone="yes"?>
<Relationships xmlns="http://schemas.openxmlformats.org/package/2006/relationships"><Relationship Id="rId99" Type="http://schemas.openxmlformats.org/officeDocument/2006/relationships/tags" Target="../tags/tag2108.xml"/><Relationship Id="rId98" Type="http://schemas.openxmlformats.org/officeDocument/2006/relationships/tags" Target="../tags/tag2107.xml"/><Relationship Id="rId97" Type="http://schemas.openxmlformats.org/officeDocument/2006/relationships/tags" Target="../tags/tag2106.xml"/><Relationship Id="rId96" Type="http://schemas.openxmlformats.org/officeDocument/2006/relationships/tags" Target="../tags/tag2105.xml"/><Relationship Id="rId95" Type="http://schemas.openxmlformats.org/officeDocument/2006/relationships/tags" Target="../tags/tag2104.xml"/><Relationship Id="rId94" Type="http://schemas.openxmlformats.org/officeDocument/2006/relationships/tags" Target="../tags/tag2103.xml"/><Relationship Id="rId93" Type="http://schemas.openxmlformats.org/officeDocument/2006/relationships/tags" Target="../tags/tag2102.xml"/><Relationship Id="rId92" Type="http://schemas.openxmlformats.org/officeDocument/2006/relationships/tags" Target="../tags/tag2101.xml"/><Relationship Id="rId91" Type="http://schemas.openxmlformats.org/officeDocument/2006/relationships/tags" Target="../tags/tag2100.xml"/><Relationship Id="rId90" Type="http://schemas.openxmlformats.org/officeDocument/2006/relationships/tags" Target="../tags/tag2099.xml"/><Relationship Id="rId9" Type="http://schemas.openxmlformats.org/officeDocument/2006/relationships/tags" Target="../tags/tag2018.xml"/><Relationship Id="rId89" Type="http://schemas.openxmlformats.org/officeDocument/2006/relationships/tags" Target="../tags/tag2098.xml"/><Relationship Id="rId88" Type="http://schemas.openxmlformats.org/officeDocument/2006/relationships/tags" Target="../tags/tag2097.xml"/><Relationship Id="rId87" Type="http://schemas.openxmlformats.org/officeDocument/2006/relationships/tags" Target="../tags/tag2096.xml"/><Relationship Id="rId86" Type="http://schemas.openxmlformats.org/officeDocument/2006/relationships/tags" Target="../tags/tag2095.xml"/><Relationship Id="rId85" Type="http://schemas.openxmlformats.org/officeDocument/2006/relationships/tags" Target="../tags/tag2094.xml"/><Relationship Id="rId84" Type="http://schemas.openxmlformats.org/officeDocument/2006/relationships/tags" Target="../tags/tag2093.xml"/><Relationship Id="rId83" Type="http://schemas.openxmlformats.org/officeDocument/2006/relationships/tags" Target="../tags/tag2092.xml"/><Relationship Id="rId82" Type="http://schemas.openxmlformats.org/officeDocument/2006/relationships/tags" Target="../tags/tag2091.xml"/><Relationship Id="rId81" Type="http://schemas.openxmlformats.org/officeDocument/2006/relationships/tags" Target="../tags/tag2090.xml"/><Relationship Id="rId80" Type="http://schemas.openxmlformats.org/officeDocument/2006/relationships/tags" Target="../tags/tag2089.xml"/><Relationship Id="rId8" Type="http://schemas.openxmlformats.org/officeDocument/2006/relationships/tags" Target="../tags/tag2017.xml"/><Relationship Id="rId79" Type="http://schemas.openxmlformats.org/officeDocument/2006/relationships/tags" Target="../tags/tag2088.xml"/><Relationship Id="rId78" Type="http://schemas.openxmlformats.org/officeDocument/2006/relationships/tags" Target="../tags/tag2087.xml"/><Relationship Id="rId77" Type="http://schemas.openxmlformats.org/officeDocument/2006/relationships/tags" Target="../tags/tag2086.xml"/><Relationship Id="rId76" Type="http://schemas.openxmlformats.org/officeDocument/2006/relationships/tags" Target="../tags/tag2085.xml"/><Relationship Id="rId75" Type="http://schemas.openxmlformats.org/officeDocument/2006/relationships/tags" Target="../tags/tag2084.xml"/><Relationship Id="rId74" Type="http://schemas.openxmlformats.org/officeDocument/2006/relationships/tags" Target="../tags/tag2083.xml"/><Relationship Id="rId73" Type="http://schemas.openxmlformats.org/officeDocument/2006/relationships/tags" Target="../tags/tag2082.xml"/><Relationship Id="rId72" Type="http://schemas.openxmlformats.org/officeDocument/2006/relationships/tags" Target="../tags/tag2081.xml"/><Relationship Id="rId71" Type="http://schemas.openxmlformats.org/officeDocument/2006/relationships/tags" Target="../tags/tag2080.xml"/><Relationship Id="rId70" Type="http://schemas.openxmlformats.org/officeDocument/2006/relationships/tags" Target="../tags/tag2079.xml"/><Relationship Id="rId7" Type="http://schemas.openxmlformats.org/officeDocument/2006/relationships/tags" Target="../tags/tag2016.xml"/><Relationship Id="rId69" Type="http://schemas.openxmlformats.org/officeDocument/2006/relationships/tags" Target="../tags/tag2078.xml"/><Relationship Id="rId68" Type="http://schemas.openxmlformats.org/officeDocument/2006/relationships/tags" Target="../tags/tag2077.xml"/><Relationship Id="rId67" Type="http://schemas.openxmlformats.org/officeDocument/2006/relationships/tags" Target="../tags/tag2076.xml"/><Relationship Id="rId66" Type="http://schemas.openxmlformats.org/officeDocument/2006/relationships/tags" Target="../tags/tag2075.xml"/><Relationship Id="rId65" Type="http://schemas.openxmlformats.org/officeDocument/2006/relationships/tags" Target="../tags/tag2074.xml"/><Relationship Id="rId64" Type="http://schemas.openxmlformats.org/officeDocument/2006/relationships/tags" Target="../tags/tag2073.xml"/><Relationship Id="rId63" Type="http://schemas.openxmlformats.org/officeDocument/2006/relationships/tags" Target="../tags/tag2072.xml"/><Relationship Id="rId62" Type="http://schemas.openxmlformats.org/officeDocument/2006/relationships/tags" Target="../tags/tag2071.xml"/><Relationship Id="rId61" Type="http://schemas.openxmlformats.org/officeDocument/2006/relationships/tags" Target="../tags/tag2070.xml"/><Relationship Id="rId60" Type="http://schemas.openxmlformats.org/officeDocument/2006/relationships/tags" Target="../tags/tag2069.xml"/><Relationship Id="rId6" Type="http://schemas.openxmlformats.org/officeDocument/2006/relationships/tags" Target="../tags/tag2015.xml"/><Relationship Id="rId59" Type="http://schemas.openxmlformats.org/officeDocument/2006/relationships/tags" Target="../tags/tag2068.xml"/><Relationship Id="rId58" Type="http://schemas.openxmlformats.org/officeDocument/2006/relationships/tags" Target="../tags/tag2067.xml"/><Relationship Id="rId57" Type="http://schemas.openxmlformats.org/officeDocument/2006/relationships/tags" Target="../tags/tag2066.xml"/><Relationship Id="rId56" Type="http://schemas.openxmlformats.org/officeDocument/2006/relationships/tags" Target="../tags/tag2065.xml"/><Relationship Id="rId55" Type="http://schemas.openxmlformats.org/officeDocument/2006/relationships/tags" Target="../tags/tag2064.xml"/><Relationship Id="rId54" Type="http://schemas.openxmlformats.org/officeDocument/2006/relationships/tags" Target="../tags/tag2063.xml"/><Relationship Id="rId53" Type="http://schemas.openxmlformats.org/officeDocument/2006/relationships/tags" Target="../tags/tag2062.xml"/><Relationship Id="rId52" Type="http://schemas.openxmlformats.org/officeDocument/2006/relationships/tags" Target="../tags/tag2061.xml"/><Relationship Id="rId51" Type="http://schemas.openxmlformats.org/officeDocument/2006/relationships/tags" Target="../tags/tag2060.xml"/><Relationship Id="rId50" Type="http://schemas.openxmlformats.org/officeDocument/2006/relationships/tags" Target="../tags/tag2059.xml"/><Relationship Id="rId5" Type="http://schemas.openxmlformats.org/officeDocument/2006/relationships/tags" Target="../tags/tag2014.xml"/><Relationship Id="rId49" Type="http://schemas.openxmlformats.org/officeDocument/2006/relationships/tags" Target="../tags/tag2058.xml"/><Relationship Id="rId48" Type="http://schemas.openxmlformats.org/officeDocument/2006/relationships/tags" Target="../tags/tag2057.xml"/><Relationship Id="rId47" Type="http://schemas.openxmlformats.org/officeDocument/2006/relationships/tags" Target="../tags/tag2056.xml"/><Relationship Id="rId46" Type="http://schemas.openxmlformats.org/officeDocument/2006/relationships/tags" Target="../tags/tag2055.xml"/><Relationship Id="rId45" Type="http://schemas.openxmlformats.org/officeDocument/2006/relationships/tags" Target="../tags/tag2054.xml"/><Relationship Id="rId44" Type="http://schemas.openxmlformats.org/officeDocument/2006/relationships/tags" Target="../tags/tag2053.xml"/><Relationship Id="rId43" Type="http://schemas.openxmlformats.org/officeDocument/2006/relationships/tags" Target="../tags/tag2052.xml"/><Relationship Id="rId42" Type="http://schemas.openxmlformats.org/officeDocument/2006/relationships/tags" Target="../tags/tag2051.xml"/><Relationship Id="rId41" Type="http://schemas.openxmlformats.org/officeDocument/2006/relationships/tags" Target="../tags/tag2050.xml"/><Relationship Id="rId40" Type="http://schemas.openxmlformats.org/officeDocument/2006/relationships/tags" Target="../tags/tag2049.xml"/><Relationship Id="rId4" Type="http://schemas.openxmlformats.org/officeDocument/2006/relationships/tags" Target="../tags/tag2013.xml"/><Relationship Id="rId39" Type="http://schemas.openxmlformats.org/officeDocument/2006/relationships/tags" Target="../tags/tag2048.xml"/><Relationship Id="rId38" Type="http://schemas.openxmlformats.org/officeDocument/2006/relationships/tags" Target="../tags/tag2047.xml"/><Relationship Id="rId37" Type="http://schemas.openxmlformats.org/officeDocument/2006/relationships/tags" Target="../tags/tag2046.xml"/><Relationship Id="rId36" Type="http://schemas.openxmlformats.org/officeDocument/2006/relationships/tags" Target="../tags/tag2045.xml"/><Relationship Id="rId35" Type="http://schemas.openxmlformats.org/officeDocument/2006/relationships/tags" Target="../tags/tag2044.xml"/><Relationship Id="rId34" Type="http://schemas.openxmlformats.org/officeDocument/2006/relationships/tags" Target="../tags/tag2043.xml"/><Relationship Id="rId33" Type="http://schemas.openxmlformats.org/officeDocument/2006/relationships/tags" Target="../tags/tag2042.xml"/><Relationship Id="rId32" Type="http://schemas.openxmlformats.org/officeDocument/2006/relationships/tags" Target="../tags/tag2041.xml"/><Relationship Id="rId31" Type="http://schemas.openxmlformats.org/officeDocument/2006/relationships/tags" Target="../tags/tag2040.xml"/><Relationship Id="rId30" Type="http://schemas.openxmlformats.org/officeDocument/2006/relationships/tags" Target="../tags/tag2039.xml"/><Relationship Id="rId3" Type="http://schemas.openxmlformats.org/officeDocument/2006/relationships/tags" Target="../tags/tag2012.xml"/><Relationship Id="rId29" Type="http://schemas.openxmlformats.org/officeDocument/2006/relationships/tags" Target="../tags/tag2038.xml"/><Relationship Id="rId287" Type="http://schemas.openxmlformats.org/officeDocument/2006/relationships/notesSlide" Target="../notesSlides/notesSlide43.xml"/><Relationship Id="rId286" Type="http://schemas.openxmlformats.org/officeDocument/2006/relationships/vmlDrawing" Target="../drawings/vmlDrawing10.vml"/><Relationship Id="rId285" Type="http://schemas.openxmlformats.org/officeDocument/2006/relationships/slideLayout" Target="../slideLayouts/slideLayout1.xml"/><Relationship Id="rId284" Type="http://schemas.openxmlformats.org/officeDocument/2006/relationships/tags" Target="../tags/tag2274.xml"/><Relationship Id="rId283" Type="http://schemas.openxmlformats.org/officeDocument/2006/relationships/oleObject" Target="../embeddings/oleObject51.bin"/><Relationship Id="rId282" Type="http://schemas.openxmlformats.org/officeDocument/2006/relationships/tags" Target="../tags/tag2273.xml"/><Relationship Id="rId281" Type="http://schemas.openxmlformats.org/officeDocument/2006/relationships/oleObject" Target="../embeddings/oleObject50.bin"/><Relationship Id="rId280" Type="http://schemas.openxmlformats.org/officeDocument/2006/relationships/tags" Target="../tags/tag2272.xml"/><Relationship Id="rId28" Type="http://schemas.openxmlformats.org/officeDocument/2006/relationships/tags" Target="../tags/tag2037.xml"/><Relationship Id="rId279" Type="http://schemas.openxmlformats.org/officeDocument/2006/relationships/oleObject" Target="../embeddings/oleObject49.bin"/><Relationship Id="rId278" Type="http://schemas.openxmlformats.org/officeDocument/2006/relationships/tags" Target="../tags/tag2271.xml"/><Relationship Id="rId277" Type="http://schemas.openxmlformats.org/officeDocument/2006/relationships/oleObject" Target="../embeddings/oleObject48.bin"/><Relationship Id="rId276" Type="http://schemas.openxmlformats.org/officeDocument/2006/relationships/tags" Target="../tags/tag2270.xml"/><Relationship Id="rId275" Type="http://schemas.openxmlformats.org/officeDocument/2006/relationships/oleObject" Target="../embeddings/oleObject47.bin"/><Relationship Id="rId274" Type="http://schemas.openxmlformats.org/officeDocument/2006/relationships/tags" Target="../tags/tag2269.xml"/><Relationship Id="rId273" Type="http://schemas.openxmlformats.org/officeDocument/2006/relationships/oleObject" Target="../embeddings/oleObject46.bin"/><Relationship Id="rId272" Type="http://schemas.openxmlformats.org/officeDocument/2006/relationships/tags" Target="../tags/tag2268.xml"/><Relationship Id="rId271" Type="http://schemas.openxmlformats.org/officeDocument/2006/relationships/oleObject" Target="../embeddings/oleObject45.bin"/><Relationship Id="rId270" Type="http://schemas.openxmlformats.org/officeDocument/2006/relationships/tags" Target="../tags/tag2267.xml"/><Relationship Id="rId27" Type="http://schemas.openxmlformats.org/officeDocument/2006/relationships/tags" Target="../tags/tag2036.xml"/><Relationship Id="rId269" Type="http://schemas.openxmlformats.org/officeDocument/2006/relationships/oleObject" Target="../embeddings/oleObject44.bin"/><Relationship Id="rId268" Type="http://schemas.openxmlformats.org/officeDocument/2006/relationships/tags" Target="../tags/tag2266.xml"/><Relationship Id="rId267" Type="http://schemas.openxmlformats.org/officeDocument/2006/relationships/oleObject" Target="../embeddings/oleObject43.bin"/><Relationship Id="rId266" Type="http://schemas.openxmlformats.org/officeDocument/2006/relationships/tags" Target="../tags/tag2265.xml"/><Relationship Id="rId265" Type="http://schemas.openxmlformats.org/officeDocument/2006/relationships/oleObject" Target="../embeddings/oleObject42.bin"/><Relationship Id="rId264" Type="http://schemas.openxmlformats.org/officeDocument/2006/relationships/tags" Target="../tags/tag2264.xml"/><Relationship Id="rId263" Type="http://schemas.openxmlformats.org/officeDocument/2006/relationships/oleObject" Target="../embeddings/oleObject41.bin"/><Relationship Id="rId262" Type="http://schemas.openxmlformats.org/officeDocument/2006/relationships/tags" Target="../tags/tag2263.xml"/><Relationship Id="rId261" Type="http://schemas.openxmlformats.org/officeDocument/2006/relationships/oleObject" Target="../embeddings/oleObject40.bin"/><Relationship Id="rId260" Type="http://schemas.openxmlformats.org/officeDocument/2006/relationships/tags" Target="../tags/tag2262.xml"/><Relationship Id="rId26" Type="http://schemas.openxmlformats.org/officeDocument/2006/relationships/tags" Target="../tags/tag2035.xml"/><Relationship Id="rId259" Type="http://schemas.openxmlformats.org/officeDocument/2006/relationships/oleObject" Target="../embeddings/oleObject39.bin"/><Relationship Id="rId258" Type="http://schemas.openxmlformats.org/officeDocument/2006/relationships/tags" Target="../tags/tag2261.xml"/><Relationship Id="rId257" Type="http://schemas.openxmlformats.org/officeDocument/2006/relationships/oleObject" Target="../embeddings/oleObject38.bin"/><Relationship Id="rId256" Type="http://schemas.openxmlformats.org/officeDocument/2006/relationships/tags" Target="../tags/tag2260.xml"/><Relationship Id="rId255" Type="http://schemas.openxmlformats.org/officeDocument/2006/relationships/oleObject" Target="../embeddings/oleObject37.bin"/><Relationship Id="rId254" Type="http://schemas.openxmlformats.org/officeDocument/2006/relationships/tags" Target="../tags/tag2259.xml"/><Relationship Id="rId253" Type="http://schemas.openxmlformats.org/officeDocument/2006/relationships/oleObject" Target="../embeddings/oleObject36.bin"/><Relationship Id="rId252" Type="http://schemas.openxmlformats.org/officeDocument/2006/relationships/tags" Target="../tags/tag2258.xml"/><Relationship Id="rId251" Type="http://schemas.openxmlformats.org/officeDocument/2006/relationships/oleObject" Target="../embeddings/oleObject35.bin"/><Relationship Id="rId250" Type="http://schemas.openxmlformats.org/officeDocument/2006/relationships/tags" Target="../tags/tag2257.xml"/><Relationship Id="rId25" Type="http://schemas.openxmlformats.org/officeDocument/2006/relationships/tags" Target="../tags/tag2034.xml"/><Relationship Id="rId249" Type="http://schemas.openxmlformats.org/officeDocument/2006/relationships/image" Target="../media/image93.emf"/><Relationship Id="rId248" Type="http://schemas.openxmlformats.org/officeDocument/2006/relationships/oleObject" Target="../embeddings/oleObject34.bin"/><Relationship Id="rId247" Type="http://schemas.openxmlformats.org/officeDocument/2006/relationships/tags" Target="../tags/tag2256.xml"/><Relationship Id="rId246" Type="http://schemas.openxmlformats.org/officeDocument/2006/relationships/tags" Target="../tags/tag2255.xml"/><Relationship Id="rId245" Type="http://schemas.openxmlformats.org/officeDocument/2006/relationships/tags" Target="../tags/tag2254.xml"/><Relationship Id="rId244" Type="http://schemas.openxmlformats.org/officeDocument/2006/relationships/tags" Target="../tags/tag2253.xml"/><Relationship Id="rId243" Type="http://schemas.openxmlformats.org/officeDocument/2006/relationships/tags" Target="../tags/tag2252.xml"/><Relationship Id="rId242" Type="http://schemas.openxmlformats.org/officeDocument/2006/relationships/tags" Target="../tags/tag2251.xml"/><Relationship Id="rId241" Type="http://schemas.openxmlformats.org/officeDocument/2006/relationships/tags" Target="../tags/tag2250.xml"/><Relationship Id="rId240" Type="http://schemas.openxmlformats.org/officeDocument/2006/relationships/tags" Target="../tags/tag2249.xml"/><Relationship Id="rId24" Type="http://schemas.openxmlformats.org/officeDocument/2006/relationships/tags" Target="../tags/tag2033.xml"/><Relationship Id="rId239" Type="http://schemas.openxmlformats.org/officeDocument/2006/relationships/tags" Target="../tags/tag2248.xml"/><Relationship Id="rId238" Type="http://schemas.openxmlformats.org/officeDocument/2006/relationships/tags" Target="../tags/tag2247.xml"/><Relationship Id="rId237" Type="http://schemas.openxmlformats.org/officeDocument/2006/relationships/tags" Target="../tags/tag2246.xml"/><Relationship Id="rId236" Type="http://schemas.openxmlformats.org/officeDocument/2006/relationships/tags" Target="../tags/tag2245.xml"/><Relationship Id="rId235" Type="http://schemas.openxmlformats.org/officeDocument/2006/relationships/tags" Target="../tags/tag2244.xml"/><Relationship Id="rId234" Type="http://schemas.openxmlformats.org/officeDocument/2006/relationships/tags" Target="../tags/tag2243.xml"/><Relationship Id="rId233" Type="http://schemas.openxmlformats.org/officeDocument/2006/relationships/tags" Target="../tags/tag2242.xml"/><Relationship Id="rId232" Type="http://schemas.openxmlformats.org/officeDocument/2006/relationships/tags" Target="../tags/tag2241.xml"/><Relationship Id="rId231" Type="http://schemas.openxmlformats.org/officeDocument/2006/relationships/tags" Target="../tags/tag2240.xml"/><Relationship Id="rId230" Type="http://schemas.openxmlformats.org/officeDocument/2006/relationships/tags" Target="../tags/tag2239.xml"/><Relationship Id="rId23" Type="http://schemas.openxmlformats.org/officeDocument/2006/relationships/tags" Target="../tags/tag2032.xml"/><Relationship Id="rId229" Type="http://schemas.openxmlformats.org/officeDocument/2006/relationships/tags" Target="../tags/tag2238.xml"/><Relationship Id="rId228" Type="http://schemas.openxmlformats.org/officeDocument/2006/relationships/tags" Target="../tags/tag2237.xml"/><Relationship Id="rId227" Type="http://schemas.openxmlformats.org/officeDocument/2006/relationships/tags" Target="../tags/tag2236.xml"/><Relationship Id="rId226" Type="http://schemas.openxmlformats.org/officeDocument/2006/relationships/tags" Target="../tags/tag2235.xml"/><Relationship Id="rId225" Type="http://schemas.openxmlformats.org/officeDocument/2006/relationships/tags" Target="../tags/tag2234.xml"/><Relationship Id="rId224" Type="http://schemas.openxmlformats.org/officeDocument/2006/relationships/tags" Target="../tags/tag2233.xml"/><Relationship Id="rId223" Type="http://schemas.openxmlformats.org/officeDocument/2006/relationships/tags" Target="../tags/tag2232.xml"/><Relationship Id="rId222" Type="http://schemas.openxmlformats.org/officeDocument/2006/relationships/tags" Target="../tags/tag2231.xml"/><Relationship Id="rId221" Type="http://schemas.openxmlformats.org/officeDocument/2006/relationships/tags" Target="../tags/tag2230.xml"/><Relationship Id="rId220" Type="http://schemas.openxmlformats.org/officeDocument/2006/relationships/tags" Target="../tags/tag2229.xml"/><Relationship Id="rId22" Type="http://schemas.openxmlformats.org/officeDocument/2006/relationships/tags" Target="../tags/tag2031.xml"/><Relationship Id="rId219" Type="http://schemas.openxmlformats.org/officeDocument/2006/relationships/tags" Target="../tags/tag2228.xml"/><Relationship Id="rId218" Type="http://schemas.openxmlformats.org/officeDocument/2006/relationships/tags" Target="../tags/tag2227.xml"/><Relationship Id="rId217" Type="http://schemas.openxmlformats.org/officeDocument/2006/relationships/tags" Target="../tags/tag2226.xml"/><Relationship Id="rId216" Type="http://schemas.openxmlformats.org/officeDocument/2006/relationships/tags" Target="../tags/tag2225.xml"/><Relationship Id="rId215" Type="http://schemas.openxmlformats.org/officeDocument/2006/relationships/tags" Target="../tags/tag2224.xml"/><Relationship Id="rId214" Type="http://schemas.openxmlformats.org/officeDocument/2006/relationships/tags" Target="../tags/tag2223.xml"/><Relationship Id="rId213" Type="http://schemas.openxmlformats.org/officeDocument/2006/relationships/tags" Target="../tags/tag2222.xml"/><Relationship Id="rId212" Type="http://schemas.openxmlformats.org/officeDocument/2006/relationships/tags" Target="../tags/tag2221.xml"/><Relationship Id="rId211" Type="http://schemas.openxmlformats.org/officeDocument/2006/relationships/tags" Target="../tags/tag2220.xml"/><Relationship Id="rId210" Type="http://schemas.openxmlformats.org/officeDocument/2006/relationships/tags" Target="../tags/tag2219.xml"/><Relationship Id="rId21" Type="http://schemas.openxmlformats.org/officeDocument/2006/relationships/tags" Target="../tags/tag2030.xml"/><Relationship Id="rId209" Type="http://schemas.openxmlformats.org/officeDocument/2006/relationships/tags" Target="../tags/tag2218.xml"/><Relationship Id="rId208" Type="http://schemas.openxmlformats.org/officeDocument/2006/relationships/tags" Target="../tags/tag2217.xml"/><Relationship Id="rId207" Type="http://schemas.openxmlformats.org/officeDocument/2006/relationships/tags" Target="../tags/tag2216.xml"/><Relationship Id="rId206" Type="http://schemas.openxmlformats.org/officeDocument/2006/relationships/tags" Target="../tags/tag2215.xml"/><Relationship Id="rId205" Type="http://schemas.openxmlformats.org/officeDocument/2006/relationships/tags" Target="../tags/tag2214.xml"/><Relationship Id="rId204" Type="http://schemas.openxmlformats.org/officeDocument/2006/relationships/tags" Target="../tags/tag2213.xml"/><Relationship Id="rId203" Type="http://schemas.openxmlformats.org/officeDocument/2006/relationships/tags" Target="../tags/tag2212.xml"/><Relationship Id="rId202" Type="http://schemas.openxmlformats.org/officeDocument/2006/relationships/tags" Target="../tags/tag2211.xml"/><Relationship Id="rId201" Type="http://schemas.openxmlformats.org/officeDocument/2006/relationships/tags" Target="../tags/tag2210.xml"/><Relationship Id="rId200" Type="http://schemas.openxmlformats.org/officeDocument/2006/relationships/tags" Target="../tags/tag2209.xml"/><Relationship Id="rId20" Type="http://schemas.openxmlformats.org/officeDocument/2006/relationships/tags" Target="../tags/tag2029.xml"/><Relationship Id="rId2" Type="http://schemas.openxmlformats.org/officeDocument/2006/relationships/tags" Target="../tags/tag2011.xml"/><Relationship Id="rId199" Type="http://schemas.openxmlformats.org/officeDocument/2006/relationships/tags" Target="../tags/tag2208.xml"/><Relationship Id="rId198" Type="http://schemas.openxmlformats.org/officeDocument/2006/relationships/tags" Target="../tags/tag2207.xml"/><Relationship Id="rId197" Type="http://schemas.openxmlformats.org/officeDocument/2006/relationships/tags" Target="../tags/tag2206.xml"/><Relationship Id="rId196" Type="http://schemas.openxmlformats.org/officeDocument/2006/relationships/tags" Target="../tags/tag2205.xml"/><Relationship Id="rId195" Type="http://schemas.openxmlformats.org/officeDocument/2006/relationships/tags" Target="../tags/tag2204.xml"/><Relationship Id="rId194" Type="http://schemas.openxmlformats.org/officeDocument/2006/relationships/tags" Target="../tags/tag2203.xml"/><Relationship Id="rId193" Type="http://schemas.openxmlformats.org/officeDocument/2006/relationships/tags" Target="../tags/tag2202.xml"/><Relationship Id="rId192" Type="http://schemas.openxmlformats.org/officeDocument/2006/relationships/tags" Target="../tags/tag2201.xml"/><Relationship Id="rId191" Type="http://schemas.openxmlformats.org/officeDocument/2006/relationships/tags" Target="../tags/tag2200.xml"/><Relationship Id="rId190" Type="http://schemas.openxmlformats.org/officeDocument/2006/relationships/tags" Target="../tags/tag2199.xml"/><Relationship Id="rId19" Type="http://schemas.openxmlformats.org/officeDocument/2006/relationships/tags" Target="../tags/tag2028.xml"/><Relationship Id="rId189" Type="http://schemas.openxmlformats.org/officeDocument/2006/relationships/tags" Target="../tags/tag2198.xml"/><Relationship Id="rId188" Type="http://schemas.openxmlformats.org/officeDocument/2006/relationships/tags" Target="../tags/tag2197.xml"/><Relationship Id="rId187" Type="http://schemas.openxmlformats.org/officeDocument/2006/relationships/tags" Target="../tags/tag2196.xml"/><Relationship Id="rId186" Type="http://schemas.openxmlformats.org/officeDocument/2006/relationships/tags" Target="../tags/tag2195.xml"/><Relationship Id="rId185" Type="http://schemas.openxmlformats.org/officeDocument/2006/relationships/tags" Target="../tags/tag2194.xml"/><Relationship Id="rId184" Type="http://schemas.openxmlformats.org/officeDocument/2006/relationships/tags" Target="../tags/tag2193.xml"/><Relationship Id="rId183" Type="http://schemas.openxmlformats.org/officeDocument/2006/relationships/tags" Target="../tags/tag2192.xml"/><Relationship Id="rId182" Type="http://schemas.openxmlformats.org/officeDocument/2006/relationships/tags" Target="../tags/tag2191.xml"/><Relationship Id="rId181" Type="http://schemas.openxmlformats.org/officeDocument/2006/relationships/tags" Target="../tags/tag2190.xml"/><Relationship Id="rId180" Type="http://schemas.openxmlformats.org/officeDocument/2006/relationships/tags" Target="../tags/tag2189.xml"/><Relationship Id="rId18" Type="http://schemas.openxmlformats.org/officeDocument/2006/relationships/tags" Target="../tags/tag2027.xml"/><Relationship Id="rId179" Type="http://schemas.openxmlformats.org/officeDocument/2006/relationships/tags" Target="../tags/tag2188.xml"/><Relationship Id="rId178" Type="http://schemas.openxmlformats.org/officeDocument/2006/relationships/tags" Target="../tags/tag2187.xml"/><Relationship Id="rId177" Type="http://schemas.openxmlformats.org/officeDocument/2006/relationships/tags" Target="../tags/tag2186.xml"/><Relationship Id="rId176" Type="http://schemas.openxmlformats.org/officeDocument/2006/relationships/tags" Target="../tags/tag2185.xml"/><Relationship Id="rId175" Type="http://schemas.openxmlformats.org/officeDocument/2006/relationships/tags" Target="../tags/tag2184.xml"/><Relationship Id="rId174" Type="http://schemas.openxmlformats.org/officeDocument/2006/relationships/tags" Target="../tags/tag2183.xml"/><Relationship Id="rId173" Type="http://schemas.openxmlformats.org/officeDocument/2006/relationships/tags" Target="../tags/tag2182.xml"/><Relationship Id="rId172" Type="http://schemas.openxmlformats.org/officeDocument/2006/relationships/tags" Target="../tags/tag2181.xml"/><Relationship Id="rId171" Type="http://schemas.openxmlformats.org/officeDocument/2006/relationships/tags" Target="../tags/tag2180.xml"/><Relationship Id="rId170" Type="http://schemas.openxmlformats.org/officeDocument/2006/relationships/tags" Target="../tags/tag2179.xml"/><Relationship Id="rId17" Type="http://schemas.openxmlformats.org/officeDocument/2006/relationships/tags" Target="../tags/tag2026.xml"/><Relationship Id="rId169" Type="http://schemas.openxmlformats.org/officeDocument/2006/relationships/tags" Target="../tags/tag2178.xml"/><Relationship Id="rId168" Type="http://schemas.openxmlformats.org/officeDocument/2006/relationships/tags" Target="../tags/tag2177.xml"/><Relationship Id="rId167" Type="http://schemas.openxmlformats.org/officeDocument/2006/relationships/tags" Target="../tags/tag2176.xml"/><Relationship Id="rId166" Type="http://schemas.openxmlformats.org/officeDocument/2006/relationships/tags" Target="../tags/tag2175.xml"/><Relationship Id="rId165" Type="http://schemas.openxmlformats.org/officeDocument/2006/relationships/tags" Target="../tags/tag2174.xml"/><Relationship Id="rId164" Type="http://schemas.openxmlformats.org/officeDocument/2006/relationships/tags" Target="../tags/tag2173.xml"/><Relationship Id="rId163" Type="http://schemas.openxmlformats.org/officeDocument/2006/relationships/tags" Target="../tags/tag2172.xml"/><Relationship Id="rId162" Type="http://schemas.openxmlformats.org/officeDocument/2006/relationships/tags" Target="../tags/tag2171.xml"/><Relationship Id="rId161" Type="http://schemas.openxmlformats.org/officeDocument/2006/relationships/tags" Target="../tags/tag2170.xml"/><Relationship Id="rId160" Type="http://schemas.openxmlformats.org/officeDocument/2006/relationships/tags" Target="../tags/tag2169.xml"/><Relationship Id="rId16" Type="http://schemas.openxmlformats.org/officeDocument/2006/relationships/tags" Target="../tags/tag2025.xml"/><Relationship Id="rId159" Type="http://schemas.openxmlformats.org/officeDocument/2006/relationships/tags" Target="../tags/tag2168.xml"/><Relationship Id="rId158" Type="http://schemas.openxmlformats.org/officeDocument/2006/relationships/tags" Target="../tags/tag2167.xml"/><Relationship Id="rId157" Type="http://schemas.openxmlformats.org/officeDocument/2006/relationships/tags" Target="../tags/tag2166.xml"/><Relationship Id="rId156" Type="http://schemas.openxmlformats.org/officeDocument/2006/relationships/tags" Target="../tags/tag2165.xml"/><Relationship Id="rId155" Type="http://schemas.openxmlformats.org/officeDocument/2006/relationships/tags" Target="../tags/tag2164.xml"/><Relationship Id="rId154" Type="http://schemas.openxmlformats.org/officeDocument/2006/relationships/tags" Target="../tags/tag2163.xml"/><Relationship Id="rId153" Type="http://schemas.openxmlformats.org/officeDocument/2006/relationships/tags" Target="../tags/tag2162.xml"/><Relationship Id="rId152" Type="http://schemas.openxmlformats.org/officeDocument/2006/relationships/tags" Target="../tags/tag2161.xml"/><Relationship Id="rId151" Type="http://schemas.openxmlformats.org/officeDocument/2006/relationships/tags" Target="../tags/tag2160.xml"/><Relationship Id="rId150" Type="http://schemas.openxmlformats.org/officeDocument/2006/relationships/tags" Target="../tags/tag2159.xml"/><Relationship Id="rId15" Type="http://schemas.openxmlformats.org/officeDocument/2006/relationships/tags" Target="../tags/tag2024.xml"/><Relationship Id="rId149" Type="http://schemas.openxmlformats.org/officeDocument/2006/relationships/tags" Target="../tags/tag2158.xml"/><Relationship Id="rId148" Type="http://schemas.openxmlformats.org/officeDocument/2006/relationships/tags" Target="../tags/tag2157.xml"/><Relationship Id="rId147" Type="http://schemas.openxmlformats.org/officeDocument/2006/relationships/tags" Target="../tags/tag2156.xml"/><Relationship Id="rId146" Type="http://schemas.openxmlformats.org/officeDocument/2006/relationships/tags" Target="../tags/tag2155.xml"/><Relationship Id="rId145" Type="http://schemas.openxmlformats.org/officeDocument/2006/relationships/tags" Target="../tags/tag2154.xml"/><Relationship Id="rId144" Type="http://schemas.openxmlformats.org/officeDocument/2006/relationships/tags" Target="../tags/tag2153.xml"/><Relationship Id="rId143" Type="http://schemas.openxmlformats.org/officeDocument/2006/relationships/tags" Target="../tags/tag2152.xml"/><Relationship Id="rId142" Type="http://schemas.openxmlformats.org/officeDocument/2006/relationships/tags" Target="../tags/tag2151.xml"/><Relationship Id="rId141" Type="http://schemas.openxmlformats.org/officeDocument/2006/relationships/tags" Target="../tags/tag2150.xml"/><Relationship Id="rId140" Type="http://schemas.openxmlformats.org/officeDocument/2006/relationships/tags" Target="../tags/tag2149.xml"/><Relationship Id="rId14" Type="http://schemas.openxmlformats.org/officeDocument/2006/relationships/tags" Target="../tags/tag2023.xml"/><Relationship Id="rId139" Type="http://schemas.openxmlformats.org/officeDocument/2006/relationships/tags" Target="../tags/tag2148.xml"/><Relationship Id="rId138" Type="http://schemas.openxmlformats.org/officeDocument/2006/relationships/tags" Target="../tags/tag2147.xml"/><Relationship Id="rId137" Type="http://schemas.openxmlformats.org/officeDocument/2006/relationships/tags" Target="../tags/tag2146.xml"/><Relationship Id="rId136" Type="http://schemas.openxmlformats.org/officeDocument/2006/relationships/tags" Target="../tags/tag2145.xml"/><Relationship Id="rId135" Type="http://schemas.openxmlformats.org/officeDocument/2006/relationships/tags" Target="../tags/tag2144.xml"/><Relationship Id="rId134" Type="http://schemas.openxmlformats.org/officeDocument/2006/relationships/tags" Target="../tags/tag2143.xml"/><Relationship Id="rId133" Type="http://schemas.openxmlformats.org/officeDocument/2006/relationships/tags" Target="../tags/tag2142.xml"/><Relationship Id="rId132" Type="http://schemas.openxmlformats.org/officeDocument/2006/relationships/tags" Target="../tags/tag2141.xml"/><Relationship Id="rId131" Type="http://schemas.openxmlformats.org/officeDocument/2006/relationships/tags" Target="../tags/tag2140.xml"/><Relationship Id="rId130" Type="http://schemas.openxmlformats.org/officeDocument/2006/relationships/tags" Target="../tags/tag2139.xml"/><Relationship Id="rId13" Type="http://schemas.openxmlformats.org/officeDocument/2006/relationships/tags" Target="../tags/tag2022.xml"/><Relationship Id="rId129" Type="http://schemas.openxmlformats.org/officeDocument/2006/relationships/tags" Target="../tags/tag2138.xml"/><Relationship Id="rId128" Type="http://schemas.openxmlformats.org/officeDocument/2006/relationships/tags" Target="../tags/tag2137.xml"/><Relationship Id="rId127" Type="http://schemas.openxmlformats.org/officeDocument/2006/relationships/tags" Target="../tags/tag2136.xml"/><Relationship Id="rId126" Type="http://schemas.openxmlformats.org/officeDocument/2006/relationships/tags" Target="../tags/tag2135.xml"/><Relationship Id="rId125" Type="http://schemas.openxmlformats.org/officeDocument/2006/relationships/tags" Target="../tags/tag2134.xml"/><Relationship Id="rId124" Type="http://schemas.openxmlformats.org/officeDocument/2006/relationships/tags" Target="../tags/tag2133.xml"/><Relationship Id="rId123" Type="http://schemas.openxmlformats.org/officeDocument/2006/relationships/tags" Target="../tags/tag2132.xml"/><Relationship Id="rId122" Type="http://schemas.openxmlformats.org/officeDocument/2006/relationships/tags" Target="../tags/tag2131.xml"/><Relationship Id="rId121" Type="http://schemas.openxmlformats.org/officeDocument/2006/relationships/tags" Target="../tags/tag2130.xml"/><Relationship Id="rId120" Type="http://schemas.openxmlformats.org/officeDocument/2006/relationships/tags" Target="../tags/tag2129.xml"/><Relationship Id="rId12" Type="http://schemas.openxmlformats.org/officeDocument/2006/relationships/tags" Target="../tags/tag2021.xml"/><Relationship Id="rId119" Type="http://schemas.openxmlformats.org/officeDocument/2006/relationships/tags" Target="../tags/tag2128.xml"/><Relationship Id="rId118" Type="http://schemas.openxmlformats.org/officeDocument/2006/relationships/tags" Target="../tags/tag2127.xml"/><Relationship Id="rId117" Type="http://schemas.openxmlformats.org/officeDocument/2006/relationships/tags" Target="../tags/tag2126.xml"/><Relationship Id="rId116" Type="http://schemas.openxmlformats.org/officeDocument/2006/relationships/tags" Target="../tags/tag2125.xml"/><Relationship Id="rId115" Type="http://schemas.openxmlformats.org/officeDocument/2006/relationships/tags" Target="../tags/tag2124.xml"/><Relationship Id="rId114" Type="http://schemas.openxmlformats.org/officeDocument/2006/relationships/tags" Target="../tags/tag2123.xml"/><Relationship Id="rId113" Type="http://schemas.openxmlformats.org/officeDocument/2006/relationships/tags" Target="../tags/tag2122.xml"/><Relationship Id="rId112" Type="http://schemas.openxmlformats.org/officeDocument/2006/relationships/tags" Target="../tags/tag2121.xml"/><Relationship Id="rId111" Type="http://schemas.openxmlformats.org/officeDocument/2006/relationships/tags" Target="../tags/tag2120.xml"/><Relationship Id="rId110" Type="http://schemas.openxmlformats.org/officeDocument/2006/relationships/tags" Target="../tags/tag2119.xml"/><Relationship Id="rId11" Type="http://schemas.openxmlformats.org/officeDocument/2006/relationships/tags" Target="../tags/tag2020.xml"/><Relationship Id="rId109" Type="http://schemas.openxmlformats.org/officeDocument/2006/relationships/tags" Target="../tags/tag2118.xml"/><Relationship Id="rId108" Type="http://schemas.openxmlformats.org/officeDocument/2006/relationships/tags" Target="../tags/tag2117.xml"/><Relationship Id="rId107" Type="http://schemas.openxmlformats.org/officeDocument/2006/relationships/tags" Target="../tags/tag2116.xml"/><Relationship Id="rId106" Type="http://schemas.openxmlformats.org/officeDocument/2006/relationships/tags" Target="../tags/tag2115.xml"/><Relationship Id="rId105" Type="http://schemas.openxmlformats.org/officeDocument/2006/relationships/tags" Target="../tags/tag2114.xml"/><Relationship Id="rId104" Type="http://schemas.openxmlformats.org/officeDocument/2006/relationships/tags" Target="../tags/tag2113.xml"/><Relationship Id="rId103" Type="http://schemas.openxmlformats.org/officeDocument/2006/relationships/tags" Target="../tags/tag2112.xml"/><Relationship Id="rId102" Type="http://schemas.openxmlformats.org/officeDocument/2006/relationships/tags" Target="../tags/tag2111.xml"/><Relationship Id="rId101" Type="http://schemas.openxmlformats.org/officeDocument/2006/relationships/tags" Target="../tags/tag2110.xml"/><Relationship Id="rId100" Type="http://schemas.openxmlformats.org/officeDocument/2006/relationships/tags" Target="../tags/tag2109.xml"/><Relationship Id="rId10" Type="http://schemas.openxmlformats.org/officeDocument/2006/relationships/tags" Target="../tags/tag2019.xml"/><Relationship Id="rId1" Type="http://schemas.openxmlformats.org/officeDocument/2006/relationships/tags" Target="../tags/tag2010.xml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275.xml"/><Relationship Id="rId2" Type="http://schemas.openxmlformats.org/officeDocument/2006/relationships/image" Target="../media/image117.png"/><Relationship Id="rId1" Type="http://schemas.openxmlformats.org/officeDocument/2006/relationships/image" Target="../media/image116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tags" Target="../tags/tag2282.xml"/><Relationship Id="rId8" Type="http://schemas.openxmlformats.org/officeDocument/2006/relationships/image" Target="../media/image119.png"/><Relationship Id="rId7" Type="http://schemas.openxmlformats.org/officeDocument/2006/relationships/tags" Target="../tags/tag2281.xml"/><Relationship Id="rId6" Type="http://schemas.openxmlformats.org/officeDocument/2006/relationships/image" Target="../media/image118.png"/><Relationship Id="rId5" Type="http://schemas.openxmlformats.org/officeDocument/2006/relationships/tags" Target="../tags/tag2280.xml"/><Relationship Id="rId4" Type="http://schemas.openxmlformats.org/officeDocument/2006/relationships/tags" Target="../tags/tag2279.xml"/><Relationship Id="rId3" Type="http://schemas.openxmlformats.org/officeDocument/2006/relationships/tags" Target="../tags/tag2278.xml"/><Relationship Id="rId2" Type="http://schemas.openxmlformats.org/officeDocument/2006/relationships/tags" Target="../tags/tag2277.xml"/><Relationship Id="rId17" Type="http://schemas.openxmlformats.org/officeDocument/2006/relationships/notesSlide" Target="../notesSlides/notesSlide45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2285.xml"/><Relationship Id="rId14" Type="http://schemas.openxmlformats.org/officeDocument/2006/relationships/tags" Target="../tags/tag2284.xml"/><Relationship Id="rId13" Type="http://schemas.openxmlformats.org/officeDocument/2006/relationships/image" Target="../media/image122.png"/><Relationship Id="rId12" Type="http://schemas.openxmlformats.org/officeDocument/2006/relationships/tags" Target="../tags/tag2283.xml"/><Relationship Id="rId11" Type="http://schemas.openxmlformats.org/officeDocument/2006/relationships/image" Target="../media/image121.png"/><Relationship Id="rId10" Type="http://schemas.openxmlformats.org/officeDocument/2006/relationships/image" Target="../media/image120.png"/><Relationship Id="rId1" Type="http://schemas.openxmlformats.org/officeDocument/2006/relationships/tags" Target="../tags/tag227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89.xml"/><Relationship Id="rId5" Type="http://schemas.openxmlformats.org/officeDocument/2006/relationships/image" Target="../media/image124.png"/><Relationship Id="rId4" Type="http://schemas.openxmlformats.org/officeDocument/2006/relationships/tags" Target="../tags/tag2288.xml"/><Relationship Id="rId3" Type="http://schemas.openxmlformats.org/officeDocument/2006/relationships/image" Target="../media/image123.png"/><Relationship Id="rId2" Type="http://schemas.openxmlformats.org/officeDocument/2006/relationships/tags" Target="../tags/tag2287.xml"/><Relationship Id="rId1" Type="http://schemas.openxmlformats.org/officeDocument/2006/relationships/tags" Target="../tags/tag2286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98.xml"/><Relationship Id="rId23" Type="http://schemas.openxmlformats.org/officeDocument/2006/relationships/tags" Target="../tags/tag97.xml"/><Relationship Id="rId22" Type="http://schemas.openxmlformats.org/officeDocument/2006/relationships/tags" Target="../tags/tag96.xml"/><Relationship Id="rId21" Type="http://schemas.openxmlformats.org/officeDocument/2006/relationships/tags" Target="../tags/tag95.xml"/><Relationship Id="rId20" Type="http://schemas.openxmlformats.org/officeDocument/2006/relationships/tags" Target="../tags/tag94.xml"/><Relationship Id="rId2" Type="http://schemas.openxmlformats.org/officeDocument/2006/relationships/tags" Target="../tags/tag76.xml"/><Relationship Id="rId19" Type="http://schemas.openxmlformats.org/officeDocument/2006/relationships/tags" Target="../tags/tag93.xml"/><Relationship Id="rId18" Type="http://schemas.openxmlformats.org/officeDocument/2006/relationships/tags" Target="../tags/tag92.xml"/><Relationship Id="rId17" Type="http://schemas.openxmlformats.org/officeDocument/2006/relationships/tags" Target="../tags/tag91.xml"/><Relationship Id="rId16" Type="http://schemas.openxmlformats.org/officeDocument/2006/relationships/tags" Target="../tags/tag90.xml"/><Relationship Id="rId15" Type="http://schemas.openxmlformats.org/officeDocument/2006/relationships/tags" Target="../tags/tag89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tags" Target="../tags/tag75.xml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tags" Target="../tags/tag2296.xml"/><Relationship Id="rId8" Type="http://schemas.openxmlformats.org/officeDocument/2006/relationships/image" Target="../media/image126.png"/><Relationship Id="rId7" Type="http://schemas.openxmlformats.org/officeDocument/2006/relationships/tags" Target="../tags/tag2295.xml"/><Relationship Id="rId6" Type="http://schemas.openxmlformats.org/officeDocument/2006/relationships/tags" Target="../tags/tag2294.xml"/><Relationship Id="rId5" Type="http://schemas.openxmlformats.org/officeDocument/2006/relationships/image" Target="../media/image125.png"/><Relationship Id="rId4" Type="http://schemas.openxmlformats.org/officeDocument/2006/relationships/tags" Target="../tags/tag2293.xml"/><Relationship Id="rId3" Type="http://schemas.openxmlformats.org/officeDocument/2006/relationships/tags" Target="../tags/tag2292.xml"/><Relationship Id="rId24" Type="http://schemas.openxmlformats.org/officeDocument/2006/relationships/notesSlide" Target="../notesSlides/notesSlide47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2303.xml"/><Relationship Id="rId21" Type="http://schemas.openxmlformats.org/officeDocument/2006/relationships/tags" Target="../tags/tag2302.xml"/><Relationship Id="rId20" Type="http://schemas.openxmlformats.org/officeDocument/2006/relationships/image" Target="../media/image132.png"/><Relationship Id="rId2" Type="http://schemas.openxmlformats.org/officeDocument/2006/relationships/tags" Target="../tags/tag2291.xml"/><Relationship Id="rId19" Type="http://schemas.openxmlformats.org/officeDocument/2006/relationships/tags" Target="../tags/tag2301.xml"/><Relationship Id="rId18" Type="http://schemas.openxmlformats.org/officeDocument/2006/relationships/image" Target="../media/image131.png"/><Relationship Id="rId17" Type="http://schemas.openxmlformats.org/officeDocument/2006/relationships/tags" Target="../tags/tag2300.xml"/><Relationship Id="rId16" Type="http://schemas.openxmlformats.org/officeDocument/2006/relationships/image" Target="../media/image130.png"/><Relationship Id="rId15" Type="http://schemas.openxmlformats.org/officeDocument/2006/relationships/tags" Target="../tags/tag2299.xml"/><Relationship Id="rId14" Type="http://schemas.openxmlformats.org/officeDocument/2006/relationships/image" Target="../media/image129.png"/><Relationship Id="rId13" Type="http://schemas.openxmlformats.org/officeDocument/2006/relationships/tags" Target="../tags/tag2298.xml"/><Relationship Id="rId12" Type="http://schemas.openxmlformats.org/officeDocument/2006/relationships/image" Target="../media/image128.png"/><Relationship Id="rId11" Type="http://schemas.openxmlformats.org/officeDocument/2006/relationships/tags" Target="../tags/tag2297.xml"/><Relationship Id="rId10" Type="http://schemas.openxmlformats.org/officeDocument/2006/relationships/image" Target="../media/image127.png"/><Relationship Id="rId1" Type="http://schemas.openxmlformats.org/officeDocument/2006/relationships/tags" Target="../tags/tag2290.xml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tags" Target="../tags/tag2308.xml"/><Relationship Id="rId8" Type="http://schemas.openxmlformats.org/officeDocument/2006/relationships/image" Target="../media/image136.png"/><Relationship Id="rId7" Type="http://schemas.openxmlformats.org/officeDocument/2006/relationships/image" Target="../media/image135.png"/><Relationship Id="rId6" Type="http://schemas.openxmlformats.org/officeDocument/2006/relationships/tags" Target="../tags/tag2307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3" Type="http://schemas.openxmlformats.org/officeDocument/2006/relationships/tags" Target="../tags/tag2306.xml"/><Relationship Id="rId2" Type="http://schemas.openxmlformats.org/officeDocument/2006/relationships/tags" Target="../tags/tag2305.xml"/><Relationship Id="rId11" Type="http://schemas.openxmlformats.org/officeDocument/2006/relationships/notesSlide" Target="../notesSlides/notesSlide48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0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13.xml"/><Relationship Id="rId5" Type="http://schemas.openxmlformats.org/officeDocument/2006/relationships/tags" Target="../tags/tag2312.xml"/><Relationship Id="rId4" Type="http://schemas.openxmlformats.org/officeDocument/2006/relationships/tags" Target="../tags/tag2311.xml"/><Relationship Id="rId3" Type="http://schemas.openxmlformats.org/officeDocument/2006/relationships/image" Target="../media/image137.png"/><Relationship Id="rId2" Type="http://schemas.openxmlformats.org/officeDocument/2006/relationships/tags" Target="../tags/tag2310.xml"/><Relationship Id="rId1" Type="http://schemas.openxmlformats.org/officeDocument/2006/relationships/tags" Target="../tags/tag2309.xml"/></Relationships>
</file>

<file path=ppt/slides/_rels/slide5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17.xml"/><Relationship Id="rId4" Type="http://schemas.openxmlformats.org/officeDocument/2006/relationships/tags" Target="../tags/tag2316.xml"/><Relationship Id="rId3" Type="http://schemas.openxmlformats.org/officeDocument/2006/relationships/image" Target="../media/image138.png"/><Relationship Id="rId2" Type="http://schemas.openxmlformats.org/officeDocument/2006/relationships/tags" Target="../tags/tag2315.xml"/><Relationship Id="rId1" Type="http://schemas.openxmlformats.org/officeDocument/2006/relationships/tags" Target="../tags/tag2314.xml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321.xml"/><Relationship Id="rId6" Type="http://schemas.openxmlformats.org/officeDocument/2006/relationships/tags" Target="../tags/tag2320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Relationship Id="rId3" Type="http://schemas.openxmlformats.org/officeDocument/2006/relationships/image" Target="../media/image139.png"/><Relationship Id="rId2" Type="http://schemas.openxmlformats.org/officeDocument/2006/relationships/tags" Target="../tags/tag2319.xml"/><Relationship Id="rId1" Type="http://schemas.openxmlformats.org/officeDocument/2006/relationships/tags" Target="../tags/tag2318.xml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tags" Target="../tags/tag2330.xml"/><Relationship Id="rId8" Type="http://schemas.openxmlformats.org/officeDocument/2006/relationships/tags" Target="../tags/tag2329.xml"/><Relationship Id="rId7" Type="http://schemas.openxmlformats.org/officeDocument/2006/relationships/tags" Target="../tags/tag2328.xml"/><Relationship Id="rId6" Type="http://schemas.openxmlformats.org/officeDocument/2006/relationships/tags" Target="../tags/tag2327.xml"/><Relationship Id="rId5" Type="http://schemas.openxmlformats.org/officeDocument/2006/relationships/tags" Target="../tags/tag2326.xml"/><Relationship Id="rId4" Type="http://schemas.openxmlformats.org/officeDocument/2006/relationships/tags" Target="../tags/tag2325.xml"/><Relationship Id="rId3" Type="http://schemas.openxmlformats.org/officeDocument/2006/relationships/tags" Target="../tags/tag2324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345.xml"/><Relationship Id="rId23" Type="http://schemas.openxmlformats.org/officeDocument/2006/relationships/tags" Target="../tags/tag2344.xml"/><Relationship Id="rId22" Type="http://schemas.openxmlformats.org/officeDocument/2006/relationships/tags" Target="../tags/tag2343.xml"/><Relationship Id="rId21" Type="http://schemas.openxmlformats.org/officeDocument/2006/relationships/tags" Target="../tags/tag2342.xml"/><Relationship Id="rId20" Type="http://schemas.openxmlformats.org/officeDocument/2006/relationships/tags" Target="../tags/tag2341.xml"/><Relationship Id="rId2" Type="http://schemas.openxmlformats.org/officeDocument/2006/relationships/tags" Target="../tags/tag2323.xml"/><Relationship Id="rId19" Type="http://schemas.openxmlformats.org/officeDocument/2006/relationships/tags" Target="../tags/tag2340.xml"/><Relationship Id="rId18" Type="http://schemas.openxmlformats.org/officeDocument/2006/relationships/tags" Target="../tags/tag2339.xml"/><Relationship Id="rId17" Type="http://schemas.openxmlformats.org/officeDocument/2006/relationships/tags" Target="../tags/tag2338.xml"/><Relationship Id="rId16" Type="http://schemas.openxmlformats.org/officeDocument/2006/relationships/tags" Target="../tags/tag2337.xml"/><Relationship Id="rId15" Type="http://schemas.openxmlformats.org/officeDocument/2006/relationships/tags" Target="../tags/tag2336.xml"/><Relationship Id="rId14" Type="http://schemas.openxmlformats.org/officeDocument/2006/relationships/tags" Target="../tags/tag2335.xml"/><Relationship Id="rId13" Type="http://schemas.openxmlformats.org/officeDocument/2006/relationships/tags" Target="../tags/tag2334.xml"/><Relationship Id="rId12" Type="http://schemas.openxmlformats.org/officeDocument/2006/relationships/tags" Target="../tags/tag2333.xml"/><Relationship Id="rId11" Type="http://schemas.openxmlformats.org/officeDocument/2006/relationships/tags" Target="../tags/tag2332.xml"/><Relationship Id="rId10" Type="http://schemas.openxmlformats.org/officeDocument/2006/relationships/tags" Target="../tags/tag2331.xml"/><Relationship Id="rId1" Type="http://schemas.openxmlformats.org/officeDocument/2006/relationships/tags" Target="../tags/tag232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49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Relationship Id="rId3" Type="http://schemas.openxmlformats.org/officeDocument/2006/relationships/tags" Target="../tags/tag2348.xml"/><Relationship Id="rId2" Type="http://schemas.openxmlformats.org/officeDocument/2006/relationships/tags" Target="../tags/tag2347.xml"/><Relationship Id="rId1" Type="http://schemas.openxmlformats.org/officeDocument/2006/relationships/tags" Target="../tags/tag2346.xml"/></Relationships>
</file>

<file path=ppt/slides/_rels/slide5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53.xml"/><Relationship Id="rId3" Type="http://schemas.openxmlformats.org/officeDocument/2006/relationships/tags" Target="../tags/tag2352.xml"/><Relationship Id="rId2" Type="http://schemas.openxmlformats.org/officeDocument/2006/relationships/tags" Target="../tags/tag2351.xml"/><Relationship Id="rId1" Type="http://schemas.openxmlformats.org/officeDocument/2006/relationships/tags" Target="../tags/tag2350.xml"/></Relationships>
</file>

<file path=ppt/slides/_rels/slide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57.xml"/><Relationship Id="rId3" Type="http://schemas.openxmlformats.org/officeDocument/2006/relationships/tags" Target="../tags/tag2356.xml"/><Relationship Id="rId2" Type="http://schemas.openxmlformats.org/officeDocument/2006/relationships/tags" Target="../tags/tag2355.xml"/><Relationship Id="rId1" Type="http://schemas.openxmlformats.org/officeDocument/2006/relationships/tags" Target="../tags/tag2354.xml"/></Relationships>
</file>

<file path=ppt/slides/_rels/slide5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61.xml"/><Relationship Id="rId4" Type="http://schemas.openxmlformats.org/officeDocument/2006/relationships/tags" Target="../tags/tag2360.xml"/><Relationship Id="rId3" Type="http://schemas.openxmlformats.org/officeDocument/2006/relationships/image" Target="../media/image144.png"/><Relationship Id="rId2" Type="http://schemas.openxmlformats.org/officeDocument/2006/relationships/tags" Target="../tags/tag2359.xml"/><Relationship Id="rId1" Type="http://schemas.openxmlformats.org/officeDocument/2006/relationships/tags" Target="../tags/tag2358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122.xml"/><Relationship Id="rId23" Type="http://schemas.openxmlformats.org/officeDocument/2006/relationships/tags" Target="../tags/tag121.xml"/><Relationship Id="rId22" Type="http://schemas.openxmlformats.org/officeDocument/2006/relationships/tags" Target="../tags/tag120.xml"/><Relationship Id="rId21" Type="http://schemas.openxmlformats.org/officeDocument/2006/relationships/tags" Target="../tags/tag119.xml"/><Relationship Id="rId20" Type="http://schemas.openxmlformats.org/officeDocument/2006/relationships/tags" Target="../tags/tag118.xml"/><Relationship Id="rId2" Type="http://schemas.openxmlformats.org/officeDocument/2006/relationships/tags" Target="../tags/tag100.xml"/><Relationship Id="rId19" Type="http://schemas.openxmlformats.org/officeDocument/2006/relationships/tags" Target="../tags/tag117.xml"/><Relationship Id="rId18" Type="http://schemas.openxmlformats.org/officeDocument/2006/relationships/tags" Target="../tags/tag116.xml"/><Relationship Id="rId17" Type="http://schemas.openxmlformats.org/officeDocument/2006/relationships/tags" Target="../tags/tag115.xml"/><Relationship Id="rId16" Type="http://schemas.openxmlformats.org/officeDocument/2006/relationships/tags" Target="../tags/tag114.xml"/><Relationship Id="rId15" Type="http://schemas.openxmlformats.org/officeDocument/2006/relationships/tags" Target="../tags/tag113.xml"/><Relationship Id="rId14" Type="http://schemas.openxmlformats.org/officeDocument/2006/relationships/tags" Target="../tags/tag112.xml"/><Relationship Id="rId13" Type="http://schemas.openxmlformats.org/officeDocument/2006/relationships/tags" Target="../tags/tag111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tags" Target="../tags/tag99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66.xml"/><Relationship Id="rId5" Type="http://schemas.openxmlformats.org/officeDocument/2006/relationships/tags" Target="../tags/tag2365.xml"/><Relationship Id="rId4" Type="http://schemas.openxmlformats.org/officeDocument/2006/relationships/tags" Target="../tags/tag2364.xml"/><Relationship Id="rId3" Type="http://schemas.openxmlformats.org/officeDocument/2006/relationships/image" Target="../media/image145.png"/><Relationship Id="rId2" Type="http://schemas.openxmlformats.org/officeDocument/2006/relationships/tags" Target="../tags/tag2363.xml"/><Relationship Id="rId1" Type="http://schemas.openxmlformats.org/officeDocument/2006/relationships/tags" Target="../tags/tag2362.xml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71.xml"/><Relationship Id="rId7" Type="http://schemas.openxmlformats.org/officeDocument/2006/relationships/image" Target="../media/image147.png"/><Relationship Id="rId6" Type="http://schemas.openxmlformats.org/officeDocument/2006/relationships/tags" Target="../tags/tag2370.xml"/><Relationship Id="rId5" Type="http://schemas.openxmlformats.org/officeDocument/2006/relationships/image" Target="../media/image146.png"/><Relationship Id="rId4" Type="http://schemas.openxmlformats.org/officeDocument/2006/relationships/tags" Target="../tags/tag2369.xml"/><Relationship Id="rId3" Type="http://schemas.openxmlformats.org/officeDocument/2006/relationships/image" Target="../media/image12.png"/><Relationship Id="rId2" Type="http://schemas.openxmlformats.org/officeDocument/2006/relationships/tags" Target="../tags/tag2368.xml"/><Relationship Id="rId10" Type="http://schemas.openxmlformats.org/officeDocument/2006/relationships/notesSlide" Target="../notesSlides/notesSlide57.xml"/><Relationship Id="rId1" Type="http://schemas.openxmlformats.org/officeDocument/2006/relationships/tags" Target="../tags/tag2367.xml"/></Relationships>
</file>

<file path=ppt/slides/_rels/slide6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76.xml"/><Relationship Id="rId4" Type="http://schemas.openxmlformats.org/officeDocument/2006/relationships/tags" Target="../tags/tag2375.xml"/><Relationship Id="rId3" Type="http://schemas.openxmlformats.org/officeDocument/2006/relationships/tags" Target="../tags/tag2374.xml"/><Relationship Id="rId2" Type="http://schemas.openxmlformats.org/officeDocument/2006/relationships/tags" Target="../tags/tag2373.xml"/><Relationship Id="rId1" Type="http://schemas.openxmlformats.org/officeDocument/2006/relationships/tags" Target="../tags/tag2372.xml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tags" Target="../tags/tag2383.xml"/><Relationship Id="rId8" Type="http://schemas.openxmlformats.org/officeDocument/2006/relationships/tags" Target="../tags/tag2382.xml"/><Relationship Id="rId7" Type="http://schemas.openxmlformats.org/officeDocument/2006/relationships/image" Target="../media/image149.png"/><Relationship Id="rId6" Type="http://schemas.openxmlformats.org/officeDocument/2006/relationships/tags" Target="../tags/tag2381.xml"/><Relationship Id="rId5" Type="http://schemas.openxmlformats.org/officeDocument/2006/relationships/tags" Target="../tags/tag2380.xml"/><Relationship Id="rId4" Type="http://schemas.openxmlformats.org/officeDocument/2006/relationships/image" Target="../media/image148.png"/><Relationship Id="rId3" Type="http://schemas.openxmlformats.org/officeDocument/2006/relationships/tags" Target="../tags/tag2379.xml"/><Relationship Id="rId2" Type="http://schemas.openxmlformats.org/officeDocument/2006/relationships/tags" Target="../tags/tag2378.xml"/><Relationship Id="rId11" Type="http://schemas.openxmlformats.org/officeDocument/2006/relationships/notesSlide" Target="../notesSlides/notesSlide59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77.xml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89.xml"/><Relationship Id="rId7" Type="http://schemas.openxmlformats.org/officeDocument/2006/relationships/image" Target="../media/image151.png"/><Relationship Id="rId6" Type="http://schemas.openxmlformats.org/officeDocument/2006/relationships/image" Target="../media/image150.png"/><Relationship Id="rId5" Type="http://schemas.openxmlformats.org/officeDocument/2006/relationships/tags" Target="../tags/tag2388.xml"/><Relationship Id="rId4" Type="http://schemas.openxmlformats.org/officeDocument/2006/relationships/tags" Target="../tags/tag2387.xml"/><Relationship Id="rId3" Type="http://schemas.openxmlformats.org/officeDocument/2006/relationships/tags" Target="../tags/tag2386.xml"/><Relationship Id="rId2" Type="http://schemas.openxmlformats.org/officeDocument/2006/relationships/tags" Target="../tags/tag2385.xml"/><Relationship Id="rId10" Type="http://schemas.openxmlformats.org/officeDocument/2006/relationships/notesSlide" Target="../notesSlides/notesSlide60.xml"/><Relationship Id="rId1" Type="http://schemas.openxmlformats.org/officeDocument/2006/relationships/tags" Target="../tags/tag2384.xml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tags" Target="../tags/tag2396.xml"/><Relationship Id="rId8" Type="http://schemas.openxmlformats.org/officeDocument/2006/relationships/image" Target="../media/image153.png"/><Relationship Id="rId7" Type="http://schemas.openxmlformats.org/officeDocument/2006/relationships/tags" Target="../tags/tag2395.xml"/><Relationship Id="rId6" Type="http://schemas.openxmlformats.org/officeDocument/2006/relationships/image" Target="../media/image152.png"/><Relationship Id="rId5" Type="http://schemas.openxmlformats.org/officeDocument/2006/relationships/tags" Target="../tags/tag2394.xml"/><Relationship Id="rId4" Type="http://schemas.openxmlformats.org/officeDocument/2006/relationships/tags" Target="../tags/tag2393.xml"/><Relationship Id="rId3" Type="http://schemas.openxmlformats.org/officeDocument/2006/relationships/tags" Target="../tags/tag2392.xml"/><Relationship Id="rId2" Type="http://schemas.openxmlformats.org/officeDocument/2006/relationships/tags" Target="../tags/tag2391.xml"/><Relationship Id="rId11" Type="http://schemas.openxmlformats.org/officeDocument/2006/relationships/notesSlide" Target="../notesSlides/notesSlide6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90.xml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tags" Target="../tags/tag2403.xml"/><Relationship Id="rId8" Type="http://schemas.openxmlformats.org/officeDocument/2006/relationships/image" Target="../media/image155.png"/><Relationship Id="rId7" Type="http://schemas.openxmlformats.org/officeDocument/2006/relationships/tags" Target="../tags/tag2402.xml"/><Relationship Id="rId6" Type="http://schemas.openxmlformats.org/officeDocument/2006/relationships/image" Target="../media/image154.png"/><Relationship Id="rId5" Type="http://schemas.openxmlformats.org/officeDocument/2006/relationships/tags" Target="../tags/tag2401.xml"/><Relationship Id="rId4" Type="http://schemas.openxmlformats.org/officeDocument/2006/relationships/tags" Target="../tags/tag2400.xml"/><Relationship Id="rId3" Type="http://schemas.openxmlformats.org/officeDocument/2006/relationships/tags" Target="../tags/tag2399.xml"/><Relationship Id="rId2" Type="http://schemas.openxmlformats.org/officeDocument/2006/relationships/tags" Target="../tags/tag2398.xml"/><Relationship Id="rId11" Type="http://schemas.openxmlformats.org/officeDocument/2006/relationships/notesSlide" Target="../notesSlides/notesSlide6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97.xml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09.xml"/><Relationship Id="rId7" Type="http://schemas.openxmlformats.org/officeDocument/2006/relationships/image" Target="../media/image157.png"/><Relationship Id="rId6" Type="http://schemas.openxmlformats.org/officeDocument/2006/relationships/tags" Target="../tags/tag2408.xml"/><Relationship Id="rId5" Type="http://schemas.openxmlformats.org/officeDocument/2006/relationships/tags" Target="../tags/tag2407.xml"/><Relationship Id="rId4" Type="http://schemas.openxmlformats.org/officeDocument/2006/relationships/image" Target="../media/image156.png"/><Relationship Id="rId3" Type="http://schemas.openxmlformats.org/officeDocument/2006/relationships/tags" Target="../tags/tag2406.xml"/><Relationship Id="rId2" Type="http://schemas.openxmlformats.org/officeDocument/2006/relationships/tags" Target="../tags/tag2405.xml"/><Relationship Id="rId10" Type="http://schemas.openxmlformats.org/officeDocument/2006/relationships/notesSlide" Target="../notesSlides/notesSlide63.xml"/><Relationship Id="rId1" Type="http://schemas.openxmlformats.org/officeDocument/2006/relationships/tags" Target="../tags/tag2404.xml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15.xml"/><Relationship Id="rId7" Type="http://schemas.openxmlformats.org/officeDocument/2006/relationships/tags" Target="../tags/tag2414.xml"/><Relationship Id="rId6" Type="http://schemas.openxmlformats.org/officeDocument/2006/relationships/image" Target="../media/image159.png"/><Relationship Id="rId5" Type="http://schemas.openxmlformats.org/officeDocument/2006/relationships/tags" Target="../tags/tag2413.xml"/><Relationship Id="rId4" Type="http://schemas.openxmlformats.org/officeDocument/2006/relationships/image" Target="../media/image158.png"/><Relationship Id="rId3" Type="http://schemas.openxmlformats.org/officeDocument/2006/relationships/tags" Target="../tags/tag2412.xml"/><Relationship Id="rId2" Type="http://schemas.openxmlformats.org/officeDocument/2006/relationships/tags" Target="../tags/tag2411.xml"/><Relationship Id="rId10" Type="http://schemas.openxmlformats.org/officeDocument/2006/relationships/notesSlide" Target="../notesSlides/notesSlide64.xml"/><Relationship Id="rId1" Type="http://schemas.openxmlformats.org/officeDocument/2006/relationships/tags" Target="../tags/tag2410.xml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1.png"/><Relationship Id="rId8" Type="http://schemas.openxmlformats.org/officeDocument/2006/relationships/tags" Target="../tags/tag2422.xml"/><Relationship Id="rId7" Type="http://schemas.openxmlformats.org/officeDocument/2006/relationships/image" Target="../media/image160.png"/><Relationship Id="rId6" Type="http://schemas.openxmlformats.org/officeDocument/2006/relationships/tags" Target="../tags/tag2421.xml"/><Relationship Id="rId5" Type="http://schemas.openxmlformats.org/officeDocument/2006/relationships/tags" Target="../tags/tag2420.xml"/><Relationship Id="rId4" Type="http://schemas.openxmlformats.org/officeDocument/2006/relationships/tags" Target="../tags/tag2419.xml"/><Relationship Id="rId3" Type="http://schemas.openxmlformats.org/officeDocument/2006/relationships/tags" Target="../tags/tag2418.xml"/><Relationship Id="rId2" Type="http://schemas.openxmlformats.org/officeDocument/2006/relationships/tags" Target="../tags/tag2417.xml"/><Relationship Id="rId12" Type="http://schemas.openxmlformats.org/officeDocument/2006/relationships/notesSlide" Target="../notesSlides/notesSlide65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23.xml"/><Relationship Id="rId1" Type="http://schemas.openxmlformats.org/officeDocument/2006/relationships/tags" Target="../tags/tag2416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5.xml"/><Relationship Id="rId3" Type="http://schemas.openxmlformats.org/officeDocument/2006/relationships/image" Target="../media/image1.png"/><Relationship Id="rId2" Type="http://schemas.openxmlformats.org/officeDocument/2006/relationships/tags" Target="../tags/tag124.xml"/><Relationship Id="rId1" Type="http://schemas.openxmlformats.org/officeDocument/2006/relationships/tags" Target="../tags/tag123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3.png"/><Relationship Id="rId8" Type="http://schemas.openxmlformats.org/officeDocument/2006/relationships/tags" Target="../tags/tag2430.xml"/><Relationship Id="rId7" Type="http://schemas.openxmlformats.org/officeDocument/2006/relationships/image" Target="../media/image162.png"/><Relationship Id="rId6" Type="http://schemas.openxmlformats.org/officeDocument/2006/relationships/tags" Target="../tags/tag2429.xml"/><Relationship Id="rId5" Type="http://schemas.openxmlformats.org/officeDocument/2006/relationships/tags" Target="../tags/tag2428.xml"/><Relationship Id="rId4" Type="http://schemas.openxmlformats.org/officeDocument/2006/relationships/tags" Target="../tags/tag2427.xml"/><Relationship Id="rId3" Type="http://schemas.openxmlformats.org/officeDocument/2006/relationships/tags" Target="../tags/tag2426.xml"/><Relationship Id="rId2" Type="http://schemas.openxmlformats.org/officeDocument/2006/relationships/tags" Target="../tags/tag2425.xml"/><Relationship Id="rId12" Type="http://schemas.openxmlformats.org/officeDocument/2006/relationships/notesSlide" Target="../notesSlides/notesSlide66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31.xml"/><Relationship Id="rId1" Type="http://schemas.openxmlformats.org/officeDocument/2006/relationships/tags" Target="../tags/tag2424.xml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5.png"/><Relationship Id="rId8" Type="http://schemas.openxmlformats.org/officeDocument/2006/relationships/tags" Target="../tags/tag2438.xml"/><Relationship Id="rId7" Type="http://schemas.openxmlformats.org/officeDocument/2006/relationships/image" Target="../media/image164.png"/><Relationship Id="rId6" Type="http://schemas.openxmlformats.org/officeDocument/2006/relationships/tags" Target="../tags/tag2437.xml"/><Relationship Id="rId5" Type="http://schemas.openxmlformats.org/officeDocument/2006/relationships/tags" Target="../tags/tag2436.xml"/><Relationship Id="rId4" Type="http://schemas.openxmlformats.org/officeDocument/2006/relationships/tags" Target="../tags/tag2435.xml"/><Relationship Id="rId3" Type="http://schemas.openxmlformats.org/officeDocument/2006/relationships/tags" Target="../tags/tag2434.xml"/><Relationship Id="rId2" Type="http://schemas.openxmlformats.org/officeDocument/2006/relationships/tags" Target="../tags/tag2433.xml"/><Relationship Id="rId12" Type="http://schemas.openxmlformats.org/officeDocument/2006/relationships/notesSlide" Target="../notesSlides/notesSlide67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39.xml"/><Relationship Id="rId1" Type="http://schemas.openxmlformats.org/officeDocument/2006/relationships/tags" Target="../tags/tag2432.xml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7.png"/><Relationship Id="rId8" Type="http://schemas.openxmlformats.org/officeDocument/2006/relationships/tags" Target="../tags/tag2446.xml"/><Relationship Id="rId7" Type="http://schemas.openxmlformats.org/officeDocument/2006/relationships/tags" Target="../tags/tag2445.xml"/><Relationship Id="rId6" Type="http://schemas.openxmlformats.org/officeDocument/2006/relationships/image" Target="../media/image166.png"/><Relationship Id="rId5" Type="http://schemas.openxmlformats.org/officeDocument/2006/relationships/tags" Target="../tags/tag2444.xml"/><Relationship Id="rId4" Type="http://schemas.openxmlformats.org/officeDocument/2006/relationships/tags" Target="../tags/tag2443.xml"/><Relationship Id="rId3" Type="http://schemas.openxmlformats.org/officeDocument/2006/relationships/tags" Target="../tags/tag2442.xml"/><Relationship Id="rId2" Type="http://schemas.openxmlformats.org/officeDocument/2006/relationships/tags" Target="../tags/tag2441.xml"/><Relationship Id="rId12" Type="http://schemas.openxmlformats.org/officeDocument/2006/relationships/notesSlide" Target="../notesSlides/notesSlide68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47.xml"/><Relationship Id="rId1" Type="http://schemas.openxmlformats.org/officeDocument/2006/relationships/tags" Target="../tags/tag2440.xml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9.png"/><Relationship Id="rId8" Type="http://schemas.openxmlformats.org/officeDocument/2006/relationships/tags" Target="../tags/tag2454.xml"/><Relationship Id="rId7" Type="http://schemas.openxmlformats.org/officeDocument/2006/relationships/image" Target="../media/image168.png"/><Relationship Id="rId6" Type="http://schemas.openxmlformats.org/officeDocument/2006/relationships/tags" Target="../tags/tag2453.xml"/><Relationship Id="rId5" Type="http://schemas.openxmlformats.org/officeDocument/2006/relationships/tags" Target="../tags/tag2452.xml"/><Relationship Id="rId4" Type="http://schemas.openxmlformats.org/officeDocument/2006/relationships/tags" Target="../tags/tag2451.xml"/><Relationship Id="rId3" Type="http://schemas.openxmlformats.org/officeDocument/2006/relationships/tags" Target="../tags/tag2450.xml"/><Relationship Id="rId2" Type="http://schemas.openxmlformats.org/officeDocument/2006/relationships/tags" Target="../tags/tag2449.xml"/><Relationship Id="rId12" Type="http://schemas.openxmlformats.org/officeDocument/2006/relationships/notesSlide" Target="../notesSlides/notesSlide69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55.xml"/><Relationship Id="rId1" Type="http://schemas.openxmlformats.org/officeDocument/2006/relationships/tags" Target="../tags/tag2448.xml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tags" Target="../tags/tag2462.xml"/><Relationship Id="rId8" Type="http://schemas.openxmlformats.org/officeDocument/2006/relationships/tags" Target="../tags/tag2461.xml"/><Relationship Id="rId7" Type="http://schemas.openxmlformats.org/officeDocument/2006/relationships/image" Target="../media/image171.png"/><Relationship Id="rId6" Type="http://schemas.openxmlformats.org/officeDocument/2006/relationships/image" Target="../media/image170.png"/><Relationship Id="rId5" Type="http://schemas.openxmlformats.org/officeDocument/2006/relationships/tags" Target="../tags/tag2460.xml"/><Relationship Id="rId4" Type="http://schemas.openxmlformats.org/officeDocument/2006/relationships/tags" Target="../tags/tag2459.xml"/><Relationship Id="rId3" Type="http://schemas.openxmlformats.org/officeDocument/2006/relationships/tags" Target="../tags/tag2458.xml"/><Relationship Id="rId2" Type="http://schemas.openxmlformats.org/officeDocument/2006/relationships/tags" Target="../tags/tag2457.xml"/><Relationship Id="rId11" Type="http://schemas.openxmlformats.org/officeDocument/2006/relationships/notesSlide" Target="../notesSlides/notesSlide7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56.xml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3.png"/><Relationship Id="rId8" Type="http://schemas.openxmlformats.org/officeDocument/2006/relationships/tags" Target="../tags/tag2469.xml"/><Relationship Id="rId7" Type="http://schemas.openxmlformats.org/officeDocument/2006/relationships/image" Target="../media/image172.png"/><Relationship Id="rId6" Type="http://schemas.openxmlformats.org/officeDocument/2006/relationships/tags" Target="../tags/tag2468.xml"/><Relationship Id="rId5" Type="http://schemas.openxmlformats.org/officeDocument/2006/relationships/tags" Target="../tags/tag2467.xml"/><Relationship Id="rId4" Type="http://schemas.openxmlformats.org/officeDocument/2006/relationships/tags" Target="../tags/tag2466.xml"/><Relationship Id="rId3" Type="http://schemas.openxmlformats.org/officeDocument/2006/relationships/tags" Target="../tags/tag2465.xml"/><Relationship Id="rId2" Type="http://schemas.openxmlformats.org/officeDocument/2006/relationships/tags" Target="../tags/tag2464.xml"/><Relationship Id="rId12" Type="http://schemas.openxmlformats.org/officeDocument/2006/relationships/notesSlide" Target="../notesSlides/notesSlide7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70.xml"/><Relationship Id="rId1" Type="http://schemas.openxmlformats.org/officeDocument/2006/relationships/tags" Target="../tags/tag2463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tags" Target="../tags/tag2477.xml"/><Relationship Id="rId8" Type="http://schemas.openxmlformats.org/officeDocument/2006/relationships/image" Target="../media/image175.png"/><Relationship Id="rId7" Type="http://schemas.openxmlformats.org/officeDocument/2006/relationships/tags" Target="../tags/tag2476.xml"/><Relationship Id="rId6" Type="http://schemas.openxmlformats.org/officeDocument/2006/relationships/image" Target="../media/image174.png"/><Relationship Id="rId5" Type="http://schemas.openxmlformats.org/officeDocument/2006/relationships/tags" Target="../tags/tag2475.xml"/><Relationship Id="rId4" Type="http://schemas.openxmlformats.org/officeDocument/2006/relationships/tags" Target="../tags/tag2474.xml"/><Relationship Id="rId3" Type="http://schemas.openxmlformats.org/officeDocument/2006/relationships/tags" Target="../tags/tag2473.xml"/><Relationship Id="rId2" Type="http://schemas.openxmlformats.org/officeDocument/2006/relationships/tags" Target="../tags/tag2472.xml"/><Relationship Id="rId11" Type="http://schemas.openxmlformats.org/officeDocument/2006/relationships/notesSlide" Target="../notesSlides/notesSlide7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71.xml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83.xml"/><Relationship Id="rId7" Type="http://schemas.openxmlformats.org/officeDocument/2006/relationships/tags" Target="../tags/tag2482.xml"/><Relationship Id="rId6" Type="http://schemas.openxmlformats.org/officeDocument/2006/relationships/image" Target="../media/image177.png"/><Relationship Id="rId5" Type="http://schemas.openxmlformats.org/officeDocument/2006/relationships/tags" Target="../tags/tag2481.xml"/><Relationship Id="rId4" Type="http://schemas.openxmlformats.org/officeDocument/2006/relationships/image" Target="../media/image176.png"/><Relationship Id="rId3" Type="http://schemas.openxmlformats.org/officeDocument/2006/relationships/tags" Target="../tags/tag2480.xml"/><Relationship Id="rId2" Type="http://schemas.openxmlformats.org/officeDocument/2006/relationships/tags" Target="../tags/tag2479.xml"/><Relationship Id="rId10" Type="http://schemas.openxmlformats.org/officeDocument/2006/relationships/notesSlide" Target="../notesSlides/notesSlide73.xml"/><Relationship Id="rId1" Type="http://schemas.openxmlformats.org/officeDocument/2006/relationships/tags" Target="../tags/tag2478.xml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tags" Target="../tags/tag2490.xml"/><Relationship Id="rId8" Type="http://schemas.openxmlformats.org/officeDocument/2006/relationships/image" Target="../media/image179.png"/><Relationship Id="rId7" Type="http://schemas.openxmlformats.org/officeDocument/2006/relationships/tags" Target="../tags/tag2489.xml"/><Relationship Id="rId6" Type="http://schemas.openxmlformats.org/officeDocument/2006/relationships/tags" Target="../tags/tag2488.xml"/><Relationship Id="rId5" Type="http://schemas.openxmlformats.org/officeDocument/2006/relationships/image" Target="../media/image178.png"/><Relationship Id="rId4" Type="http://schemas.openxmlformats.org/officeDocument/2006/relationships/tags" Target="../tags/tag2487.xml"/><Relationship Id="rId3" Type="http://schemas.openxmlformats.org/officeDocument/2006/relationships/tags" Target="../tags/tag2486.xml"/><Relationship Id="rId2" Type="http://schemas.openxmlformats.org/officeDocument/2006/relationships/tags" Target="../tags/tag2485.xml"/><Relationship Id="rId11" Type="http://schemas.openxmlformats.org/officeDocument/2006/relationships/notesSlide" Target="../notesSlides/notesSlide74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84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96.xml"/><Relationship Id="rId6" Type="http://schemas.openxmlformats.org/officeDocument/2006/relationships/tags" Target="../tags/tag2495.xml"/><Relationship Id="rId5" Type="http://schemas.openxmlformats.org/officeDocument/2006/relationships/image" Target="../media/image180.png"/><Relationship Id="rId4" Type="http://schemas.openxmlformats.org/officeDocument/2006/relationships/tags" Target="../tags/tag2494.xml"/><Relationship Id="rId3" Type="http://schemas.openxmlformats.org/officeDocument/2006/relationships/tags" Target="../tags/tag2493.xml"/><Relationship Id="rId2" Type="http://schemas.openxmlformats.org/officeDocument/2006/relationships/tags" Target="../tags/tag2492.xml"/><Relationship Id="rId1" Type="http://schemas.openxmlformats.org/officeDocument/2006/relationships/tags" Target="../tags/tag2491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01.xml"/><Relationship Id="rId6" Type="http://schemas.openxmlformats.org/officeDocument/2006/relationships/tags" Target="../tags/tag2500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Relationship Id="rId3" Type="http://schemas.openxmlformats.org/officeDocument/2006/relationships/tags" Target="../tags/tag2499.xml"/><Relationship Id="rId2" Type="http://schemas.openxmlformats.org/officeDocument/2006/relationships/tags" Target="../tags/tag2498.xml"/><Relationship Id="rId1" Type="http://schemas.openxmlformats.org/officeDocument/2006/relationships/tags" Target="../tags/tag2497.xml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tags" Target="../tags/tag2508.xml"/><Relationship Id="rId8" Type="http://schemas.openxmlformats.org/officeDocument/2006/relationships/tags" Target="../tags/tag2507.xml"/><Relationship Id="rId7" Type="http://schemas.openxmlformats.org/officeDocument/2006/relationships/image" Target="../media/image184.png"/><Relationship Id="rId6" Type="http://schemas.openxmlformats.org/officeDocument/2006/relationships/tags" Target="../tags/tag2506.xml"/><Relationship Id="rId5" Type="http://schemas.openxmlformats.org/officeDocument/2006/relationships/image" Target="../media/image183.png"/><Relationship Id="rId4" Type="http://schemas.openxmlformats.org/officeDocument/2006/relationships/tags" Target="../tags/tag2505.xml"/><Relationship Id="rId3" Type="http://schemas.openxmlformats.org/officeDocument/2006/relationships/tags" Target="../tags/tag2504.xml"/><Relationship Id="rId2" Type="http://schemas.openxmlformats.org/officeDocument/2006/relationships/tags" Target="../tags/tag2503.xml"/><Relationship Id="rId11" Type="http://schemas.openxmlformats.org/officeDocument/2006/relationships/notesSlide" Target="../notesSlides/notesSlide7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02.xml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tags" Target="../tags/tag2515.xml"/><Relationship Id="rId8" Type="http://schemas.openxmlformats.org/officeDocument/2006/relationships/tags" Target="../tags/tag2514.xml"/><Relationship Id="rId7" Type="http://schemas.openxmlformats.org/officeDocument/2006/relationships/image" Target="../media/image186.png"/><Relationship Id="rId6" Type="http://schemas.openxmlformats.org/officeDocument/2006/relationships/tags" Target="../tags/tag2513.xml"/><Relationship Id="rId5" Type="http://schemas.openxmlformats.org/officeDocument/2006/relationships/image" Target="../media/image185.png"/><Relationship Id="rId4" Type="http://schemas.openxmlformats.org/officeDocument/2006/relationships/tags" Target="../tags/tag2512.xml"/><Relationship Id="rId3" Type="http://schemas.openxmlformats.org/officeDocument/2006/relationships/tags" Target="../tags/tag2511.xml"/><Relationship Id="rId2" Type="http://schemas.openxmlformats.org/officeDocument/2006/relationships/tags" Target="../tags/tag2510.xml"/><Relationship Id="rId13" Type="http://schemas.openxmlformats.org/officeDocument/2006/relationships/notesSlide" Target="../notesSlides/notesSlide78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2517.xml"/><Relationship Id="rId10" Type="http://schemas.openxmlformats.org/officeDocument/2006/relationships/tags" Target="../tags/tag2516.xml"/><Relationship Id="rId1" Type="http://schemas.openxmlformats.org/officeDocument/2006/relationships/tags" Target="../tags/tag2509.xml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tags" Target="../tags/tag2524.xml"/><Relationship Id="rId8" Type="http://schemas.openxmlformats.org/officeDocument/2006/relationships/tags" Target="../tags/tag2523.xml"/><Relationship Id="rId7" Type="http://schemas.openxmlformats.org/officeDocument/2006/relationships/image" Target="../media/image188.png"/><Relationship Id="rId6" Type="http://schemas.openxmlformats.org/officeDocument/2006/relationships/tags" Target="../tags/tag2522.xml"/><Relationship Id="rId5" Type="http://schemas.openxmlformats.org/officeDocument/2006/relationships/image" Target="../media/image187.png"/><Relationship Id="rId4" Type="http://schemas.openxmlformats.org/officeDocument/2006/relationships/tags" Target="../tags/tag2521.xml"/><Relationship Id="rId3" Type="http://schemas.openxmlformats.org/officeDocument/2006/relationships/tags" Target="../tags/tag2520.xml"/><Relationship Id="rId2" Type="http://schemas.openxmlformats.org/officeDocument/2006/relationships/tags" Target="../tags/tag2519.xml"/><Relationship Id="rId12" Type="http://schemas.openxmlformats.org/officeDocument/2006/relationships/notesSlide" Target="../notesSlides/notesSlide79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525.xml"/><Relationship Id="rId1" Type="http://schemas.openxmlformats.org/officeDocument/2006/relationships/tags" Target="../tags/tag2518.xml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tags" Target="../tags/tag2532.xml"/><Relationship Id="rId8" Type="http://schemas.openxmlformats.org/officeDocument/2006/relationships/image" Target="../media/image190.png"/><Relationship Id="rId7" Type="http://schemas.openxmlformats.org/officeDocument/2006/relationships/tags" Target="../tags/tag2531.xml"/><Relationship Id="rId6" Type="http://schemas.openxmlformats.org/officeDocument/2006/relationships/image" Target="../media/image189.png"/><Relationship Id="rId5" Type="http://schemas.openxmlformats.org/officeDocument/2006/relationships/tags" Target="../tags/tag2530.xml"/><Relationship Id="rId4" Type="http://schemas.openxmlformats.org/officeDocument/2006/relationships/tags" Target="../tags/tag2529.xml"/><Relationship Id="rId3" Type="http://schemas.openxmlformats.org/officeDocument/2006/relationships/tags" Target="../tags/tag2528.xml"/><Relationship Id="rId2" Type="http://schemas.openxmlformats.org/officeDocument/2006/relationships/tags" Target="../tags/tag2527.xml"/><Relationship Id="rId11" Type="http://schemas.openxmlformats.org/officeDocument/2006/relationships/notesSlide" Target="../notesSlides/notesSlide8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26.xml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38.xml"/><Relationship Id="rId6" Type="http://schemas.openxmlformats.org/officeDocument/2006/relationships/tags" Target="../tags/tag2537.xml"/><Relationship Id="rId5" Type="http://schemas.openxmlformats.org/officeDocument/2006/relationships/tags" Target="../tags/tag2536.xml"/><Relationship Id="rId4" Type="http://schemas.openxmlformats.org/officeDocument/2006/relationships/image" Target="../media/image191.png"/><Relationship Id="rId3" Type="http://schemas.openxmlformats.org/officeDocument/2006/relationships/tags" Target="../tags/tag2535.xml"/><Relationship Id="rId2" Type="http://schemas.openxmlformats.org/officeDocument/2006/relationships/tags" Target="../tags/tag2534.xml"/><Relationship Id="rId1" Type="http://schemas.openxmlformats.org/officeDocument/2006/relationships/tags" Target="../tags/tag2533.xml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2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44.xml"/><Relationship Id="rId6" Type="http://schemas.openxmlformats.org/officeDocument/2006/relationships/tags" Target="../tags/tag2543.xml"/><Relationship Id="rId5" Type="http://schemas.openxmlformats.org/officeDocument/2006/relationships/image" Target="../media/image192.png"/><Relationship Id="rId4" Type="http://schemas.openxmlformats.org/officeDocument/2006/relationships/tags" Target="../tags/tag2542.xml"/><Relationship Id="rId3" Type="http://schemas.openxmlformats.org/officeDocument/2006/relationships/tags" Target="../tags/tag2541.xml"/><Relationship Id="rId2" Type="http://schemas.openxmlformats.org/officeDocument/2006/relationships/tags" Target="../tags/tag2540.xml"/><Relationship Id="rId1" Type="http://schemas.openxmlformats.org/officeDocument/2006/relationships/tags" Target="../tags/tag2539.xml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3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50.xml"/><Relationship Id="rId6" Type="http://schemas.openxmlformats.org/officeDocument/2006/relationships/tags" Target="../tags/tag2549.xml"/><Relationship Id="rId5" Type="http://schemas.openxmlformats.org/officeDocument/2006/relationships/tags" Target="../tags/tag2548.xml"/><Relationship Id="rId4" Type="http://schemas.openxmlformats.org/officeDocument/2006/relationships/image" Target="../media/image193.png"/><Relationship Id="rId3" Type="http://schemas.openxmlformats.org/officeDocument/2006/relationships/tags" Target="../tags/tag2547.xml"/><Relationship Id="rId2" Type="http://schemas.openxmlformats.org/officeDocument/2006/relationships/tags" Target="../tags/tag2546.xml"/><Relationship Id="rId1" Type="http://schemas.openxmlformats.org/officeDocument/2006/relationships/tags" Target="../tags/tag2545.xml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4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56.xml"/><Relationship Id="rId6" Type="http://schemas.openxmlformats.org/officeDocument/2006/relationships/tags" Target="../tags/tag2555.xml"/><Relationship Id="rId5" Type="http://schemas.openxmlformats.org/officeDocument/2006/relationships/image" Target="../media/image194.png"/><Relationship Id="rId4" Type="http://schemas.openxmlformats.org/officeDocument/2006/relationships/tags" Target="../tags/tag2554.xml"/><Relationship Id="rId3" Type="http://schemas.openxmlformats.org/officeDocument/2006/relationships/tags" Target="../tags/tag2553.xml"/><Relationship Id="rId2" Type="http://schemas.openxmlformats.org/officeDocument/2006/relationships/tags" Target="../tags/tag2552.xml"/><Relationship Id="rId1" Type="http://schemas.openxmlformats.org/officeDocument/2006/relationships/tags" Target="../tags/tag2551.xml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61.xml"/><Relationship Id="rId6" Type="http://schemas.openxmlformats.org/officeDocument/2006/relationships/tags" Target="../tags/tag2560.xml"/><Relationship Id="rId5" Type="http://schemas.openxmlformats.org/officeDocument/2006/relationships/tags" Target="../tags/tag2559.xml"/><Relationship Id="rId4" Type="http://schemas.openxmlformats.org/officeDocument/2006/relationships/image" Target="../media/image196.png"/><Relationship Id="rId3" Type="http://schemas.openxmlformats.org/officeDocument/2006/relationships/image" Target="../media/image195.png"/><Relationship Id="rId2" Type="http://schemas.openxmlformats.org/officeDocument/2006/relationships/tags" Target="../tags/tag2558.xml"/><Relationship Id="rId1" Type="http://schemas.openxmlformats.org/officeDocument/2006/relationships/tags" Target="../tags/tag2557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134.xml"/><Relationship Id="rId7" Type="http://schemas.openxmlformats.org/officeDocument/2006/relationships/image" Target="../media/image4.png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image" Target="../media/image3.png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6" Type="http://schemas.openxmlformats.org/officeDocument/2006/relationships/notesSlide" Target="../notesSlides/notesSlide7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35.xml"/><Relationship Id="rId13" Type="http://schemas.openxmlformats.org/officeDocument/2006/relationships/image" Target="../media/image9.png"/><Relationship Id="rId12" Type="http://schemas.openxmlformats.org/officeDocument/2006/relationships/image" Target="../media/image8.png"/><Relationship Id="rId11" Type="http://schemas.openxmlformats.org/officeDocument/2006/relationships/image" Target="../media/image7.png"/><Relationship Id="rId10" Type="http://schemas.openxmlformats.org/officeDocument/2006/relationships/image" Target="../media/image6.png"/><Relationship Id="rId1" Type="http://schemas.openxmlformats.org/officeDocument/2006/relationships/tags" Target="../tags/tag129.xml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567.xml"/><Relationship Id="rId7" Type="http://schemas.openxmlformats.org/officeDocument/2006/relationships/tags" Target="../tags/tag2566.xml"/><Relationship Id="rId6" Type="http://schemas.openxmlformats.org/officeDocument/2006/relationships/tags" Target="../tags/tag2565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Relationship Id="rId3" Type="http://schemas.openxmlformats.org/officeDocument/2006/relationships/tags" Target="../tags/tag2564.xml"/><Relationship Id="rId2" Type="http://schemas.openxmlformats.org/officeDocument/2006/relationships/tags" Target="../tags/tag2563.xml"/><Relationship Id="rId10" Type="http://schemas.openxmlformats.org/officeDocument/2006/relationships/notesSlide" Target="../notesSlides/notesSlide86.xml"/><Relationship Id="rId1" Type="http://schemas.openxmlformats.org/officeDocument/2006/relationships/tags" Target="../tags/tag2562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571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Relationship Id="rId3" Type="http://schemas.openxmlformats.org/officeDocument/2006/relationships/tags" Target="../tags/tag2570.xml"/><Relationship Id="rId2" Type="http://schemas.openxmlformats.org/officeDocument/2006/relationships/tags" Target="../tags/tag2569.xml"/><Relationship Id="rId1" Type="http://schemas.openxmlformats.org/officeDocument/2006/relationships/tags" Target="../tags/tag2568.xml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1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75.xml"/><Relationship Id="rId6" Type="http://schemas.openxmlformats.org/officeDocument/2006/relationships/image" Target="../media/image202.png"/><Relationship Id="rId5" Type="http://schemas.openxmlformats.org/officeDocument/2006/relationships/image" Target="../media/image201.wmf"/><Relationship Id="rId4" Type="http://schemas.openxmlformats.org/officeDocument/2006/relationships/oleObject" Target="../embeddings/oleObject52.bin"/><Relationship Id="rId3" Type="http://schemas.openxmlformats.org/officeDocument/2006/relationships/tags" Target="../tags/tag2574.xml"/><Relationship Id="rId2" Type="http://schemas.openxmlformats.org/officeDocument/2006/relationships/tags" Target="../tags/tag2573.xml"/><Relationship Id="rId10" Type="http://schemas.openxmlformats.org/officeDocument/2006/relationships/notesSlide" Target="../notesSlides/notesSlide88.xml"/><Relationship Id="rId1" Type="http://schemas.openxmlformats.org/officeDocument/2006/relationships/tags" Target="../tags/tag2572.xml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tags" Target="../tags/tag2584.xml"/><Relationship Id="rId8" Type="http://schemas.openxmlformats.org/officeDocument/2006/relationships/tags" Target="../tags/tag2583.xml"/><Relationship Id="rId7" Type="http://schemas.openxmlformats.org/officeDocument/2006/relationships/tags" Target="../tags/tag2582.xml"/><Relationship Id="rId6" Type="http://schemas.openxmlformats.org/officeDocument/2006/relationships/tags" Target="../tags/tag2581.xml"/><Relationship Id="rId5" Type="http://schemas.openxmlformats.org/officeDocument/2006/relationships/tags" Target="../tags/tag2580.xml"/><Relationship Id="rId4" Type="http://schemas.openxmlformats.org/officeDocument/2006/relationships/tags" Target="../tags/tag2579.xml"/><Relationship Id="rId3" Type="http://schemas.openxmlformats.org/officeDocument/2006/relationships/tags" Target="../tags/tag2578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599.xml"/><Relationship Id="rId23" Type="http://schemas.openxmlformats.org/officeDocument/2006/relationships/tags" Target="../tags/tag2598.xml"/><Relationship Id="rId22" Type="http://schemas.openxmlformats.org/officeDocument/2006/relationships/tags" Target="../tags/tag2597.xml"/><Relationship Id="rId21" Type="http://schemas.openxmlformats.org/officeDocument/2006/relationships/tags" Target="../tags/tag2596.xml"/><Relationship Id="rId20" Type="http://schemas.openxmlformats.org/officeDocument/2006/relationships/tags" Target="../tags/tag2595.xml"/><Relationship Id="rId2" Type="http://schemas.openxmlformats.org/officeDocument/2006/relationships/tags" Target="../tags/tag2577.xml"/><Relationship Id="rId19" Type="http://schemas.openxmlformats.org/officeDocument/2006/relationships/tags" Target="../tags/tag2594.xml"/><Relationship Id="rId18" Type="http://schemas.openxmlformats.org/officeDocument/2006/relationships/tags" Target="../tags/tag2593.xml"/><Relationship Id="rId17" Type="http://schemas.openxmlformats.org/officeDocument/2006/relationships/tags" Target="../tags/tag2592.xml"/><Relationship Id="rId16" Type="http://schemas.openxmlformats.org/officeDocument/2006/relationships/tags" Target="../tags/tag2591.xml"/><Relationship Id="rId15" Type="http://schemas.openxmlformats.org/officeDocument/2006/relationships/tags" Target="../tags/tag2590.xml"/><Relationship Id="rId14" Type="http://schemas.openxmlformats.org/officeDocument/2006/relationships/tags" Target="../tags/tag2589.xml"/><Relationship Id="rId13" Type="http://schemas.openxmlformats.org/officeDocument/2006/relationships/tags" Target="../tags/tag2588.xml"/><Relationship Id="rId12" Type="http://schemas.openxmlformats.org/officeDocument/2006/relationships/tags" Target="../tags/tag2587.xml"/><Relationship Id="rId11" Type="http://schemas.openxmlformats.org/officeDocument/2006/relationships/tags" Target="../tags/tag2586.xml"/><Relationship Id="rId10" Type="http://schemas.openxmlformats.org/officeDocument/2006/relationships/tags" Target="../tags/tag2585.xml"/><Relationship Id="rId1" Type="http://schemas.openxmlformats.org/officeDocument/2006/relationships/tags" Target="../tags/tag2576.xml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5.png"/><Relationship Id="rId8" Type="http://schemas.openxmlformats.org/officeDocument/2006/relationships/tags" Target="../tags/tag2605.xml"/><Relationship Id="rId7" Type="http://schemas.openxmlformats.org/officeDocument/2006/relationships/image" Target="../media/image204.png"/><Relationship Id="rId6" Type="http://schemas.openxmlformats.org/officeDocument/2006/relationships/tags" Target="../tags/tag2604.xml"/><Relationship Id="rId5" Type="http://schemas.openxmlformats.org/officeDocument/2006/relationships/image" Target="../media/image203.jpeg"/><Relationship Id="rId4" Type="http://schemas.openxmlformats.org/officeDocument/2006/relationships/tags" Target="../tags/tag2603.xml"/><Relationship Id="rId3" Type="http://schemas.openxmlformats.org/officeDocument/2006/relationships/tags" Target="../tags/tag2602.xml"/><Relationship Id="rId2" Type="http://schemas.openxmlformats.org/officeDocument/2006/relationships/tags" Target="../tags/tag2601.xml"/><Relationship Id="rId16" Type="http://schemas.openxmlformats.org/officeDocument/2006/relationships/notesSlide" Target="../notesSlides/notesSlide89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2607.xml"/><Relationship Id="rId13" Type="http://schemas.openxmlformats.org/officeDocument/2006/relationships/image" Target="../media/image208.jpeg"/><Relationship Id="rId12" Type="http://schemas.openxmlformats.org/officeDocument/2006/relationships/image" Target="../media/image207.png"/><Relationship Id="rId11" Type="http://schemas.openxmlformats.org/officeDocument/2006/relationships/image" Target="../media/image206.png"/><Relationship Id="rId10" Type="http://schemas.openxmlformats.org/officeDocument/2006/relationships/tags" Target="../tags/tag2606.xml"/><Relationship Id="rId1" Type="http://schemas.openxmlformats.org/officeDocument/2006/relationships/tags" Target="../tags/tag2600.xml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tags" Target="../tags/tag2613.xml"/><Relationship Id="rId8" Type="http://schemas.openxmlformats.org/officeDocument/2006/relationships/image" Target="../media/image211.jpeg"/><Relationship Id="rId7" Type="http://schemas.openxmlformats.org/officeDocument/2006/relationships/tags" Target="../tags/tag2612.xml"/><Relationship Id="rId6" Type="http://schemas.openxmlformats.org/officeDocument/2006/relationships/image" Target="../media/image210.jpeg"/><Relationship Id="rId5" Type="http://schemas.openxmlformats.org/officeDocument/2006/relationships/tags" Target="../tags/tag2611.xml"/><Relationship Id="rId4" Type="http://schemas.openxmlformats.org/officeDocument/2006/relationships/image" Target="../media/image209.jpeg"/><Relationship Id="rId3" Type="http://schemas.openxmlformats.org/officeDocument/2006/relationships/tags" Target="../tags/tag2610.xml"/><Relationship Id="rId2" Type="http://schemas.openxmlformats.org/officeDocument/2006/relationships/tags" Target="../tags/tag2609.xml"/><Relationship Id="rId18" Type="http://schemas.openxmlformats.org/officeDocument/2006/relationships/notesSlide" Target="../notesSlides/notesSlide90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618.xml"/><Relationship Id="rId15" Type="http://schemas.openxmlformats.org/officeDocument/2006/relationships/tags" Target="../tags/tag2617.xml"/><Relationship Id="rId14" Type="http://schemas.openxmlformats.org/officeDocument/2006/relationships/tags" Target="../tags/tag2616.xml"/><Relationship Id="rId13" Type="http://schemas.openxmlformats.org/officeDocument/2006/relationships/tags" Target="../tags/tag2615.xml"/><Relationship Id="rId12" Type="http://schemas.openxmlformats.org/officeDocument/2006/relationships/image" Target="../media/image213.jpeg"/><Relationship Id="rId11" Type="http://schemas.openxmlformats.org/officeDocument/2006/relationships/tags" Target="../tags/tag2614.xml"/><Relationship Id="rId10" Type="http://schemas.openxmlformats.org/officeDocument/2006/relationships/image" Target="../media/image212.jpeg"/><Relationship Id="rId1" Type="http://schemas.openxmlformats.org/officeDocument/2006/relationships/tags" Target="../tags/tag2608.xml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6.png"/><Relationship Id="rId8" Type="http://schemas.openxmlformats.org/officeDocument/2006/relationships/tags" Target="../tags/tag2624.xml"/><Relationship Id="rId7" Type="http://schemas.openxmlformats.org/officeDocument/2006/relationships/tags" Target="../tags/tag2623.xml"/><Relationship Id="rId6" Type="http://schemas.openxmlformats.org/officeDocument/2006/relationships/tags" Target="../tags/tag2622.xml"/><Relationship Id="rId5" Type="http://schemas.openxmlformats.org/officeDocument/2006/relationships/image" Target="../media/image215.png"/><Relationship Id="rId4" Type="http://schemas.openxmlformats.org/officeDocument/2006/relationships/tags" Target="../tags/tag2621.xml"/><Relationship Id="rId3" Type="http://schemas.openxmlformats.org/officeDocument/2006/relationships/image" Target="../media/image214.emf"/><Relationship Id="rId2" Type="http://schemas.openxmlformats.org/officeDocument/2006/relationships/tags" Target="../tags/tag2620.xml"/><Relationship Id="rId12" Type="http://schemas.openxmlformats.org/officeDocument/2006/relationships/notesSlide" Target="../notesSlides/notesSlide9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625.xml"/><Relationship Id="rId1" Type="http://schemas.openxmlformats.org/officeDocument/2006/relationships/tags" Target="../tags/tag2619.xml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2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30.xml"/><Relationship Id="rId6" Type="http://schemas.openxmlformats.org/officeDocument/2006/relationships/image" Target="../media/image217.emf"/><Relationship Id="rId5" Type="http://schemas.openxmlformats.org/officeDocument/2006/relationships/oleObject" Target="../embeddings/oleObject53.bin"/><Relationship Id="rId4" Type="http://schemas.openxmlformats.org/officeDocument/2006/relationships/tags" Target="../tags/tag2629.xml"/><Relationship Id="rId3" Type="http://schemas.openxmlformats.org/officeDocument/2006/relationships/tags" Target="../tags/tag2628.xml"/><Relationship Id="rId2" Type="http://schemas.openxmlformats.org/officeDocument/2006/relationships/tags" Target="../tags/tag2627.xml"/><Relationship Id="rId10" Type="http://schemas.openxmlformats.org/officeDocument/2006/relationships/notesSlide" Target="../notesSlides/notesSlide92.xml"/><Relationship Id="rId1" Type="http://schemas.openxmlformats.org/officeDocument/2006/relationships/tags" Target="../tags/tag2626.xml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tags" Target="../tags/tag2639.xml"/><Relationship Id="rId8" Type="http://schemas.openxmlformats.org/officeDocument/2006/relationships/tags" Target="../tags/tag2638.xml"/><Relationship Id="rId7" Type="http://schemas.openxmlformats.org/officeDocument/2006/relationships/tags" Target="../tags/tag2637.xml"/><Relationship Id="rId6" Type="http://schemas.openxmlformats.org/officeDocument/2006/relationships/tags" Target="../tags/tag2636.xml"/><Relationship Id="rId5" Type="http://schemas.openxmlformats.org/officeDocument/2006/relationships/tags" Target="../tags/tag2635.xml"/><Relationship Id="rId4" Type="http://schemas.openxmlformats.org/officeDocument/2006/relationships/tags" Target="../tags/tag2634.xml"/><Relationship Id="rId3" Type="http://schemas.openxmlformats.org/officeDocument/2006/relationships/tags" Target="../tags/tag2633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54.xml"/><Relationship Id="rId23" Type="http://schemas.openxmlformats.org/officeDocument/2006/relationships/tags" Target="../tags/tag2653.xml"/><Relationship Id="rId22" Type="http://schemas.openxmlformats.org/officeDocument/2006/relationships/tags" Target="../tags/tag2652.xml"/><Relationship Id="rId21" Type="http://schemas.openxmlformats.org/officeDocument/2006/relationships/tags" Target="../tags/tag2651.xml"/><Relationship Id="rId20" Type="http://schemas.openxmlformats.org/officeDocument/2006/relationships/tags" Target="../tags/tag2650.xml"/><Relationship Id="rId2" Type="http://schemas.openxmlformats.org/officeDocument/2006/relationships/tags" Target="../tags/tag2632.xml"/><Relationship Id="rId19" Type="http://schemas.openxmlformats.org/officeDocument/2006/relationships/tags" Target="../tags/tag2649.xml"/><Relationship Id="rId18" Type="http://schemas.openxmlformats.org/officeDocument/2006/relationships/tags" Target="../tags/tag2648.xml"/><Relationship Id="rId17" Type="http://schemas.openxmlformats.org/officeDocument/2006/relationships/tags" Target="../tags/tag2647.xml"/><Relationship Id="rId16" Type="http://schemas.openxmlformats.org/officeDocument/2006/relationships/tags" Target="../tags/tag2646.xml"/><Relationship Id="rId15" Type="http://schemas.openxmlformats.org/officeDocument/2006/relationships/tags" Target="../tags/tag2645.xml"/><Relationship Id="rId14" Type="http://schemas.openxmlformats.org/officeDocument/2006/relationships/tags" Target="../tags/tag2644.xml"/><Relationship Id="rId13" Type="http://schemas.openxmlformats.org/officeDocument/2006/relationships/tags" Target="../tags/tag2643.xml"/><Relationship Id="rId12" Type="http://schemas.openxmlformats.org/officeDocument/2006/relationships/tags" Target="../tags/tag2642.xml"/><Relationship Id="rId11" Type="http://schemas.openxmlformats.org/officeDocument/2006/relationships/tags" Target="../tags/tag2641.xml"/><Relationship Id="rId10" Type="http://schemas.openxmlformats.org/officeDocument/2006/relationships/tags" Target="../tags/tag2640.xml"/><Relationship Id="rId1" Type="http://schemas.openxmlformats.org/officeDocument/2006/relationships/tags" Target="../tags/tag2631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58.xml"/><Relationship Id="rId5" Type="http://schemas.openxmlformats.org/officeDocument/2006/relationships/image" Target="../media/image219.png"/><Relationship Id="rId4" Type="http://schemas.openxmlformats.org/officeDocument/2006/relationships/image" Target="../media/image218.png"/><Relationship Id="rId3" Type="http://schemas.openxmlformats.org/officeDocument/2006/relationships/tags" Target="../tags/tag2657.xml"/><Relationship Id="rId2" Type="http://schemas.openxmlformats.org/officeDocument/2006/relationships/tags" Target="../tags/tag2656.xml"/><Relationship Id="rId1" Type="http://schemas.openxmlformats.org/officeDocument/2006/relationships/tags" Target="../tags/tag26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7070" y="2479040"/>
            <a:ext cx="10818495" cy="6991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存储稳定性测试与数据一致性校验工具和系统</a:t>
            </a:r>
            <a:endParaRPr 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482465" y="4342765"/>
            <a:ext cx="6015990" cy="826135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0" u="none" strike="noStrike" kern="1200" cap="none" spc="6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--YOUPLUS(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微信:</a:t>
            </a:r>
            <a:r>
              <a:rPr lang="en-US"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YOUPLUS2022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zh-CN" sz="1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4225" y="3387725"/>
            <a:ext cx="8723630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DISK/MEMORY stability testing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 consistency verifying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 and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76085" y="4800600"/>
            <a:ext cx="3289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Email: zhang_youjia@126.com</a:t>
            </a:r>
            <a:endParaRPr lang="en-US" altLang="zh-CN">
              <a:solidFill>
                <a:srgbClr val="2919F5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B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930275"/>
            <a:ext cx="12192000" cy="5905500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功能简图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BA_iso_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1943100"/>
            <a:ext cx="6550660" cy="49002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0545" y="854075"/>
            <a:ext cx="1119060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1.虚拟机添加</a:t>
            </a:r>
            <a:r>
              <a:rPr lang="zh-CN" altLang="en-US" sz="1600">
                <a:solidFill>
                  <a:srgbClr val="2919F5"/>
                </a:solidFill>
              </a:rPr>
              <a:t>hd_write_verify.mem_disk_lba.with.stripe.robin.1M.x86_64.V10.iso</a:t>
            </a:r>
            <a:r>
              <a:rPr lang="zh-CN" altLang="en-US" sz="1600"/>
              <a:t>，作为启动盘； </a:t>
            </a:r>
            <a:endParaRPr lang="zh-CN" altLang="en-US" sz="1600"/>
          </a:p>
          <a:p>
            <a:r>
              <a:rPr lang="zh-CN" altLang="en-US" sz="1600"/>
              <a:t>2.添加数据盘，</a:t>
            </a:r>
            <a:r>
              <a:rPr lang="zh-CN" altLang="en-US" sz="1600">
                <a:sym typeface="+mn-ea"/>
              </a:rPr>
              <a:t>最多</a:t>
            </a:r>
            <a:r>
              <a:rPr lang="zh-CN" altLang="en-US" sz="1600"/>
              <a:t>可以添加64个数据盘（一般只需要添加一个数据盘进行测试即可）；</a:t>
            </a:r>
            <a:endParaRPr lang="zh-CN" altLang="en-US" sz="1600"/>
          </a:p>
          <a:p>
            <a:r>
              <a:rPr lang="zh-CN" altLang="en-US" sz="1600"/>
              <a:t>3.运行虚拟机，稳定性自动化测试就跑起来了。（可以对虚拟机注入各种故障：断电，断网，存储IO错误等）；</a:t>
            </a:r>
            <a:endParaRPr lang="zh-CN" altLang="en-US" sz="1600"/>
          </a:p>
          <a:p>
            <a:r>
              <a:rPr lang="zh-CN" altLang="en-US" sz="1600"/>
              <a:t>4.如果虚拟机内部运行的LBA工具，报出了“</a:t>
            </a:r>
            <a:r>
              <a:rPr lang="zh-CN" altLang="en-US" sz="1600">
                <a:solidFill>
                  <a:srgbClr val="FF0000"/>
                </a:solidFill>
              </a:rPr>
              <a:t>BUG</a:t>
            </a:r>
            <a:r>
              <a:rPr lang="zh-CN" altLang="en-US" sz="1600"/>
              <a:t>”关键字输出（</a:t>
            </a:r>
            <a:r>
              <a:rPr lang="zh-CN" altLang="en-US" sz="1600">
                <a:solidFill>
                  <a:srgbClr val="FF0000"/>
                </a:solidFill>
              </a:rPr>
              <a:t>鲜红色</a:t>
            </a:r>
            <a:r>
              <a:rPr lang="zh-CN" altLang="en-US" sz="1600"/>
              <a:t>），即测试出了LBA问题（出现数据一致性错误）；</a:t>
            </a:r>
            <a:endParaRPr lang="zh-CN" altLang="en-US" sz="1600"/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362825" y="1869440"/>
            <a:ext cx="4633595" cy="49733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001[1]: [Thread: 1] RANDOM VERIFY DIFFER FLAGS | ERROR LBA: 0x794400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001[2]: [Thread: 3] RANDOM VERIFY DIFFER LBA_LIST | ERROR LBA: 0x28c00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001[3]: [Thread: 1] BATCH VERIFY DIFFER FLAGS | ERROR LBA: 0x4f5000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001[4]: [Thread: 9] BATCH VERIFY DIFFER LBA_LIST | ERROR LBA: 0x404800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002[1]: [Thread: 5] RANDOM VERIFY SECTOR[647]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0x63f400 | ERROR LBA[647]: 0x63f687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002[2]: [Thread: 2] RANDOM VERIFY ZERO SECTOR[63]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0x57ef00 | ERROR LBA[63]: 0x57ef3f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002[3]: [Thread: 3] VERIFY SECTOR[306]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0xb2a000 | ERROR LBA[306]: 0xb2a132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002[4]: [Thread: 1] VERIFY ZERO SECTOR[970] DIFFER: 54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0x7e9800 | ERROR LBA[970]: 0x7e9bca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003: [Thread: 3] WRITE PART SECTOR | read[83]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004 [Thread: 5] DATA LOST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PREV LBA: 0x4a5100 | LOST LBA: 0x35480 | NEXT LBA: 0x1c93780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005: [Thread: 0] VERIFY HD_FLAG ERROR | HF: 0x0400ffff[0x04001270]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 [Thread: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] VERIFY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DIFFER FLAGS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|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read[248], write[709]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007[1] : [Thread: 9] VERIFY SECTOR[271] DIFFER: 1 | read[241]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007[2] : [Thread: 8] VERIFY ZERO SECTOR[853] DIFFER: 1 | read[259]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007[3]: [Thread: 7] VERIFY SECTOR[310] DIFFER: 11 | read[498]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007[4]: [Thread: 1] VERIFY ZERO SECTOR[970] DIFFER: 54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read[534]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28320" y="885825"/>
            <a:ext cx="1109027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(1)</a:t>
            </a:r>
            <a:r>
              <a:rPr lang="en-US" altLang="zh-CN"/>
              <a:t> </a:t>
            </a:r>
            <a:r>
              <a:rPr lang="zh-CN" altLang="en-US"/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(默认: alt + F1)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(2)</a:t>
            </a:r>
            <a:r>
              <a:rPr lang="en-US" altLang="zh-CN"/>
              <a:t> </a:t>
            </a:r>
            <a:r>
              <a:rPr lang="zh-CN" altLang="en-US"/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(tty</a:t>
            </a:r>
            <a:r>
              <a:rPr lang="en-US" altLang="zh-CN"/>
              <a:t>2</a:t>
            </a:r>
            <a:r>
              <a:rPr lang="zh-CN" altLang="en-US"/>
              <a:t>: alt + F2)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(3)</a:t>
            </a:r>
            <a:r>
              <a:rPr lang="en-US" altLang="zh-CN"/>
              <a:t> </a:t>
            </a:r>
            <a:r>
              <a:rPr lang="zh-CN" altLang="en-US"/>
              <a:t>iostat查看IO性能及精准限速</a:t>
            </a:r>
            <a:r>
              <a:rPr lang="en-US" altLang="zh-CN"/>
              <a:t>(</a:t>
            </a:r>
            <a:r>
              <a:rPr lang="zh-CN" altLang="en-US"/>
              <a:t>比较稳定的负载</a:t>
            </a:r>
            <a:r>
              <a:rPr lang="en-US" altLang="zh-CN"/>
              <a:t>)</a:t>
            </a:r>
            <a:r>
              <a:rPr lang="zh-CN" altLang="en-US"/>
              <a:t>	(tty</a:t>
            </a:r>
            <a:r>
              <a:rPr lang="en-US" altLang="zh-CN"/>
              <a:t>3</a:t>
            </a:r>
            <a:r>
              <a:rPr lang="zh-CN" altLang="en-US"/>
              <a:t>: alt + F3,	iostat -x 3)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(4)</a:t>
            </a:r>
            <a:r>
              <a:rPr lang="en-US" altLang="zh-CN"/>
              <a:t> </a:t>
            </a:r>
            <a:r>
              <a:rPr lang="zh-CN" altLang="en-US"/>
              <a:t>查看内存变脏速度(适用于虚拟机热迁移场景)	(tty</a:t>
            </a:r>
            <a:r>
              <a:rPr lang="en-US" altLang="zh-CN"/>
              <a:t>4</a:t>
            </a:r>
            <a:r>
              <a:rPr lang="zh-CN" altLang="en-US"/>
              <a:t>: alt + F4,	tailf /var/log/mem_dirty_speed.log)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803275" y="3524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" imgW="971550" imgH="666750" progId="Package">
                  <p:embed/>
                </p:oleObj>
              </mc:Choice>
              <mc:Fallback>
                <p:oleObj name="" showAsIcon="1" r:id="rId5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3275" y="3524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403860"/>
            <a:ext cx="1006665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条带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455" y="833755"/>
            <a:ext cx="8515350" cy="602424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32327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 sz="1600">
                <a:sym typeface="+mn-ea"/>
              </a:rPr>
              <a:t>校验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54635" y="1201420"/>
            <a:ext cx="3232785" cy="1353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   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多磁盘条带测试：校验磁盘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组快照、备份等数据一致性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2919F5"/>
                </a:solidFill>
                <a:sym typeface="+mn-ea"/>
              </a:rPr>
              <a:t>    2.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虚拟机热迁移：磁盘数据一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176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iostat查看IO性能及精准限速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比较稳定的负载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io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5" y="1162685"/>
            <a:ext cx="7611110" cy="56953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33191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>
                <a:sym typeface="+mn-ea"/>
              </a:rPr>
              <a:t>校验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mem_test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25800"/>
            <a:ext cx="5718175" cy="3623945"/>
          </a:xfrm>
          <a:prstGeom prst="rect">
            <a:avLst/>
          </a:prstGeom>
        </p:spPr>
      </p:pic>
      <p:pic>
        <p:nvPicPr>
          <p:cNvPr id="8" name="图片 7" descr="mem_test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14395" y="843280"/>
            <a:ext cx="8772525" cy="601472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274320" y="1176655"/>
            <a:ext cx="33191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   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虚拟机热迁移：内存数据一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(tmpfs + loop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设备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mem_dirty_spe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" y="1501775"/>
            <a:ext cx="5406390" cy="533971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查看内存变脏速度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(适用于虚拟机热迁移场景)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524510" y="1149985"/>
            <a:ext cx="8368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rgbClr val="2919F5"/>
                </a:solidFill>
                <a:sym typeface="+mn-ea"/>
              </a:rPr>
              <a:t>虚拟机热迁移性能优化：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multifd / dirty-ring /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内存压缩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 / VCPU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节流策略等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5" name="LBA_iso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4995" y="1243965"/>
            <a:ext cx="10977880" cy="524383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存储稳定性测试与数据一致性校验自动化测试脚本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" y="845820"/>
            <a:ext cx="6374130" cy="60121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800" y="845820"/>
            <a:ext cx="6407150" cy="60121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文件存储稳定性测试与数据一致性校验方案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curve文件存储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5" y="833120"/>
            <a:ext cx="7158355" cy="60248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912735" y="1246505"/>
            <a:ext cx="3891915" cy="36080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b="1"/>
              <a:t>可以参考网易</a:t>
            </a:r>
            <a:r>
              <a:rPr lang="en-US" altLang="zh-CN" b="1"/>
              <a:t>OpenCurve</a:t>
            </a:r>
            <a:r>
              <a:rPr lang="zh-CN" altLang="en-US" b="1"/>
              <a:t>测试方案：</a:t>
            </a:r>
            <a:endParaRPr lang="zh-CN" altLang="en-US" b="1"/>
          </a:p>
          <a:p>
            <a:r>
              <a:rPr lang="zh-CN" altLang="en-US" sz="1600"/>
              <a:t>1.使用</a:t>
            </a:r>
            <a:r>
              <a:rPr lang="zh-CN" altLang="en-US" sz="1600">
                <a:solidFill>
                  <a:srgbClr val="2919F5"/>
                </a:solidFill>
              </a:rPr>
              <a:t>pjdfstest</a:t>
            </a:r>
            <a:r>
              <a:rPr lang="zh-CN" altLang="en-US" sz="1600"/>
              <a:t>测试兼容性；</a:t>
            </a:r>
            <a:endParaRPr lang="zh-CN" altLang="en-US" sz="1600"/>
          </a:p>
          <a:p>
            <a:endParaRPr lang="zh-CN" altLang="en-US" sz="800"/>
          </a:p>
          <a:p>
            <a:r>
              <a:rPr lang="zh-CN" altLang="en-US" sz="1600"/>
              <a:t>2.使用</a:t>
            </a:r>
            <a:r>
              <a:rPr lang="zh-CN" altLang="en-US" sz="1600">
                <a:solidFill>
                  <a:srgbClr val="2919F5"/>
                </a:solidFill>
              </a:rPr>
              <a:t>mdtest</a:t>
            </a:r>
            <a:r>
              <a:rPr lang="zh-CN" altLang="en-US" sz="1600"/>
              <a:t>测试元数据；</a:t>
            </a:r>
            <a:endParaRPr lang="zh-CN" altLang="en-US" sz="1600"/>
          </a:p>
          <a:p>
            <a:endParaRPr lang="zh-CN" altLang="en-US" sz="800"/>
          </a:p>
          <a:p>
            <a:r>
              <a:rPr lang="zh-CN" altLang="en-US" sz="1600"/>
              <a:t>3.使用</a:t>
            </a:r>
            <a:r>
              <a:rPr lang="zh-CN" altLang="en-US" sz="1600">
                <a:solidFill>
                  <a:srgbClr val="2919F5"/>
                </a:solidFill>
              </a:rPr>
              <a:t>LBA工具</a:t>
            </a:r>
            <a:r>
              <a:rPr lang="zh-CN" altLang="en-US" sz="1600"/>
              <a:t>测试</a:t>
            </a:r>
            <a:r>
              <a:rPr lang="en-US" altLang="zh-CN" sz="1600"/>
              <a:t> </a:t>
            </a:r>
            <a:r>
              <a:rPr lang="zh-CN" altLang="en-US" sz="1600"/>
              <a:t>&amp;</a:t>
            </a:r>
            <a:r>
              <a:rPr lang="en-US" altLang="zh-CN" sz="1600"/>
              <a:t> </a:t>
            </a:r>
            <a:r>
              <a:rPr lang="zh-CN" altLang="en-US" sz="1600"/>
              <a:t>校验普通文件数据</a:t>
            </a:r>
            <a:endParaRPr lang="zh-CN" altLang="en-US" sz="1600"/>
          </a:p>
          <a:p>
            <a:r>
              <a:rPr lang="zh-CN" altLang="en-US" sz="1600"/>
              <a:t> </a:t>
            </a:r>
            <a:r>
              <a:rPr lang="en-US" altLang="zh-CN" sz="1600"/>
              <a:t>  </a:t>
            </a:r>
            <a:r>
              <a:rPr lang="zh-CN" altLang="en-US" sz="1600"/>
              <a:t>一致性和文件系统稳定性；</a:t>
            </a:r>
            <a:endParaRPr lang="zh-CN" altLang="en-US" sz="1600"/>
          </a:p>
          <a:p>
            <a:r>
              <a:rPr lang="en-US" altLang="zh-CN" sz="1600">
                <a:sym typeface="+mn-ea"/>
              </a:rPr>
              <a:t>   </a:t>
            </a:r>
            <a:r>
              <a:rPr lang="zh-CN" altLang="en-US" sz="1600"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替代截图中的vdbench</a:t>
            </a:r>
            <a:r>
              <a:rPr lang="zh-CN" altLang="en-US" sz="1600">
                <a:sym typeface="+mn-ea"/>
              </a:rPr>
              <a:t>)</a:t>
            </a:r>
            <a:endParaRPr lang="zh-CN" altLang="en-US" sz="1600">
              <a:sym typeface="+mn-ea"/>
            </a:endParaRPr>
          </a:p>
          <a:p>
            <a:endParaRPr lang="zh-CN" altLang="en-US" sz="1600">
              <a:sym typeface="+mn-ea"/>
            </a:endParaRPr>
          </a:p>
          <a:p>
            <a:r>
              <a:rPr lang="en-US" altLang="zh-CN" sz="1600"/>
              <a:t>   </a:t>
            </a:r>
            <a:r>
              <a:rPr lang="zh-CN" altLang="en-US" sz="1600"/>
              <a:t>可以用自动化脚本同时测试多个文件：</a:t>
            </a:r>
            <a:endParaRPr lang="zh-CN" altLang="en-US" sz="1600"/>
          </a:p>
          <a:p>
            <a:r>
              <a:rPr lang="zh-CN" altLang="en-US" sz="1200"/>
              <a:t> </a:t>
            </a:r>
            <a:r>
              <a:rPr lang="en-US" altLang="zh-CN" sz="1200"/>
              <a:t>   </a:t>
            </a:r>
            <a:r>
              <a:rPr lang="zh-CN" altLang="en-US" sz="1200">
                <a:solidFill>
                  <a:srgbClr val="2919F5"/>
                </a:solidFill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</a:rPr>
              <a:t>1</a:t>
            </a:r>
            <a:r>
              <a:rPr lang="zh-CN" altLang="en-US" sz="1200">
                <a:solidFill>
                  <a:srgbClr val="2919F5"/>
                </a:solidFill>
              </a:rPr>
              <a:t>.raw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.raw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    ......</a:t>
            </a:r>
            <a:endParaRPr lang="en-US" altLang="zh-CN" sz="1200">
              <a:solidFill>
                <a:srgbClr val="2919F5"/>
              </a:solidFill>
            </a:endParaRPr>
          </a:p>
          <a:p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.raw</a:t>
            </a:r>
            <a:endParaRPr lang="en-US" altLang="zh-CN" sz="1200">
              <a:solidFill>
                <a:srgbClr val="2919F5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912735" y="845820"/>
            <a:ext cx="3810635" cy="3867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u="sng">
                <a:solidFill>
                  <a:srgbClr val="2919F5"/>
                </a:solidFill>
              </a:rPr>
              <a:t>https://ask.opencurve.io/t/topic/115 </a:t>
            </a:r>
            <a:endParaRPr lang="zh-CN" altLang="en-US" u="sng">
              <a:solidFill>
                <a:srgbClr val="2919F5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6163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版权声明与数据布局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0820" y="831215"/>
            <a:ext cx="11316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设计介绍：</a:t>
            </a:r>
            <a:endParaRPr lang="zh-CN" altLang="en-US"/>
          </a:p>
        </p:txBody>
      </p:sp>
      <p:pic>
        <p:nvPicPr>
          <p:cNvPr id="5" name="图片 4" descr="LB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45" y="1677670"/>
            <a:ext cx="7275195" cy="5172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03845" y="305625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243840" y="1089025"/>
            <a:ext cx="11532235" cy="5886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b="1"/>
              <a:t>    </a:t>
            </a:r>
            <a:r>
              <a:rPr lang="zh-CN" altLang="en-US" b="1"/>
              <a:t>数据结构</a:t>
            </a:r>
            <a:r>
              <a:rPr lang="zh-CN" altLang="en-US"/>
              <a:t>: 数组、队列、强双向链表(每个节点99个指针指向后向节点，10个指针指向前向节点)组成的混合体；</a:t>
            </a:r>
            <a:r>
              <a:rPr lang="en-US" altLang="zh-CN"/>
              <a:t>    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ym typeface="+mn-ea"/>
              </a:rPr>
              <a:t>    </a:t>
            </a:r>
            <a:r>
              <a:rPr lang="zh-CN" altLang="en-US" b="1"/>
              <a:t>算法</a:t>
            </a:r>
            <a:r>
              <a:rPr lang="zh-CN" altLang="en-US"/>
              <a:t>:     </a:t>
            </a:r>
            <a:r>
              <a:rPr lang="en-US" altLang="zh-CN"/>
              <a:t>   </a:t>
            </a:r>
            <a:r>
              <a:rPr lang="zh-CN" altLang="en-US"/>
              <a:t>非常复杂、精巧，部分高级功能的算法借鉴了dpdk、qemu和rsync等开源代码；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3720" y="965835"/>
            <a:ext cx="11006455" cy="4294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1. </a:t>
            </a:r>
            <a:r>
              <a:rPr lang="en-US" altLang="zh-CN">
                <a:sym typeface="+mn-ea"/>
              </a:rPr>
              <a:t>PPT</a:t>
            </a:r>
            <a:r>
              <a:rPr lang="en-US" altLang="zh-CN"/>
              <a:t>篇幅有限，很多内容没有</a:t>
            </a:r>
            <a:r>
              <a:rPr lang="en-US" altLang="zh-CN">
                <a:sym typeface="+mn-ea"/>
              </a:rPr>
              <a:t>深入</a:t>
            </a:r>
            <a:r>
              <a:rPr lang="zh-CN" altLang="en-US"/>
              <a:t>或者</a:t>
            </a:r>
            <a:r>
              <a:rPr lang="zh-CN" altLang="en-US">
                <a:sym typeface="+mn-ea"/>
              </a:rPr>
              <a:t>涉及</a:t>
            </a:r>
            <a:r>
              <a:rPr lang="en-US" altLang="zh-CN"/>
              <a:t>，</a:t>
            </a:r>
            <a:r>
              <a:rPr lang="zh-CN" altLang="en-US"/>
              <a:t>后续考虑录屏</a:t>
            </a:r>
            <a:r>
              <a:rPr lang="en-US" altLang="zh-CN"/>
              <a:t>，</a:t>
            </a:r>
            <a:r>
              <a:rPr lang="zh-CN" altLang="en-US"/>
              <a:t>现场</a:t>
            </a:r>
            <a:r>
              <a:rPr lang="en-US" altLang="zh-CN"/>
              <a:t>演示和</a:t>
            </a:r>
            <a:r>
              <a:rPr lang="zh-CN" altLang="en-US"/>
              <a:t>详细</a:t>
            </a:r>
            <a:r>
              <a:rPr lang="en-US" altLang="zh-CN"/>
              <a:t>讲解LBA</a:t>
            </a:r>
            <a:r>
              <a:rPr lang="zh-CN" altLang="en-US"/>
              <a:t>工具各项功能；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 </a:t>
            </a:r>
            <a:r>
              <a:rPr lang="zh-CN" altLang="en-US">
                <a:sym typeface="+mn-ea"/>
              </a:rPr>
              <a:t>制作多平台、集成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工具并可自动化测试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容器镜像；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3. 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QT</a:t>
            </a:r>
            <a:r>
              <a:rPr lang="zh-CN" altLang="en-US">
                <a:sym typeface="+mn-ea"/>
              </a:rPr>
              <a:t>等制作图形界面版本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 altLang="en-US">
                <a:sym typeface="+mn-ea"/>
              </a:rPr>
              <a:t>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4. </a:t>
            </a:r>
            <a:r>
              <a:rPr lang="zh-CN" altLang="en-US"/>
              <a:t>开发</a:t>
            </a:r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版本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5. </a:t>
            </a:r>
            <a:r>
              <a:rPr lang="zh-CN" altLang="en-US">
                <a:sym typeface="+mn-ea"/>
              </a:rPr>
              <a:t>对外推广</a:t>
            </a:r>
            <a:r>
              <a:rPr lang="zh-CN">
                <a:sym typeface="+mn-ea"/>
              </a:rPr>
              <a:t>：向</a:t>
            </a:r>
            <a:r>
              <a:rPr lang="en-US" altLang="zh-CN">
                <a:sym typeface="+mn-ea"/>
              </a:rPr>
              <a:t>qemu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ceph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等</a:t>
            </a:r>
            <a:r>
              <a:rPr lang="zh-CN">
                <a:sym typeface="+mn-ea"/>
              </a:rPr>
              <a:t>开源社区和国内存储</a:t>
            </a:r>
            <a:r>
              <a:rPr lang="en-US" altLang="zh-CN">
                <a:sym typeface="+mn-ea"/>
              </a:rPr>
              <a:t>(OS)</a:t>
            </a:r>
            <a:r>
              <a:rPr lang="zh-CN">
                <a:sym typeface="+mn-ea"/>
              </a:rPr>
              <a:t>、云计算、备份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容灾等厂商</a:t>
            </a:r>
            <a:r>
              <a:rPr lang="zh-CN">
                <a:sym typeface="+mn-ea"/>
              </a:rPr>
              <a:t>推荐</a:t>
            </a:r>
            <a:r>
              <a:rPr lang="zh-CN" altLang="en-US">
                <a:sym typeface="+mn-ea"/>
              </a:rPr>
              <a:t>试</a:t>
            </a:r>
            <a:r>
              <a:rPr lang="zh-CN">
                <a:sym typeface="+mn-ea"/>
              </a:rPr>
              <a:t>用</a:t>
            </a:r>
            <a:r>
              <a:rPr lang="zh-CN">
                <a:sym typeface="+mn-ea"/>
              </a:rPr>
              <a:t>；</a:t>
            </a:r>
            <a:endParaRPr lang="zh-CN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6.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容灾等产品稳定性测试与数据一致性校验首选工具或标准；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7.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容灾等产品稳定性与数据一致性</a:t>
            </a:r>
            <a:r>
              <a:rPr lang="zh-CN">
                <a:sym typeface="+mn-ea"/>
              </a:rPr>
              <a:t>认证场景中使用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首选</a:t>
            </a:r>
            <a:r>
              <a:rPr lang="zh-CN" altLang="en-US">
                <a:sym typeface="+mn-ea"/>
              </a:rPr>
              <a:t>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8. </a:t>
            </a:r>
            <a:r>
              <a:rPr lang="zh-CN" altLang="en-US"/>
              <a:t>欢迎试用与合作</a:t>
            </a:r>
            <a:r>
              <a:rPr lang="en-US" altLang="zh-CN"/>
              <a:t>(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培训授课、顾问咨询、</a:t>
            </a:r>
            <a:r>
              <a:rPr lang="en-US" altLang="zh-CN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LBA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工具及自动化测试系统商业使用授权</a:t>
            </a:r>
            <a:r>
              <a:rPr lang="en-US" altLang="zh-CN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 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技术支持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57530" y="5801360"/>
            <a:ext cx="389572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腾讯会议录屏:</a:t>
            </a:r>
            <a:r>
              <a:rPr lang="en-US" altLang="zh-CN" sz="1200" b="1"/>
              <a:t> </a:t>
            </a:r>
            <a:endParaRPr lang="en-US" altLang="zh-CN" sz="1200" b="1"/>
          </a:p>
          <a:p>
            <a:r>
              <a:rPr lang="en-US" altLang="zh-CN" sz="1200" u="sng">
                <a:solidFill>
                  <a:srgbClr val="2919F5"/>
                </a:solidFill>
              </a:rPr>
              <a:t>https://cloud.tencent.com/developer/video/78756</a:t>
            </a:r>
            <a:endParaRPr lang="en-US" altLang="zh-CN" sz="1200" u="sng">
              <a:solidFill>
                <a:srgbClr val="2919F5"/>
              </a:solidFill>
            </a:endParaRPr>
          </a:p>
          <a:p>
            <a:endParaRPr lang="en-US" altLang="zh-CN" sz="1200" b="1"/>
          </a:p>
          <a:p>
            <a:r>
              <a:rPr lang="zh-CN" altLang="en-US" sz="1200" u="sng">
                <a:solidFill>
                  <a:srgbClr val="2919F5"/>
                </a:solidFill>
              </a:rPr>
              <a:t>https://www.bilibili.com/video/BV1aX4y1L78a</a:t>
            </a:r>
            <a:endParaRPr lang="zh-CN" altLang="en-US" sz="1200" u="sng">
              <a:solidFill>
                <a:srgbClr val="2919F5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2610" y="5269230"/>
            <a:ext cx="101720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github:                                                                                 gitee</a:t>
            </a:r>
            <a:r>
              <a:rPr lang="zh-CN" alt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endParaRPr lang="en-US" altLang="zh-CN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1200" u="sng">
                <a:solidFill>
                  <a:srgbClr val="2919F5"/>
                </a:solidFill>
                <a:sym typeface="+mn-ea"/>
              </a:rPr>
              <a:t>https://github.com/zhangyoujia/hd_write_verify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   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</a:t>
            </a:r>
            <a:r>
              <a:rPr lang="en-US" altLang="zh-CN" sz="1200" u="sng">
                <a:solidFill>
                  <a:srgbClr val="2919F5"/>
                </a:solidFill>
                <a:sym typeface="+mn-ea"/>
              </a:rPr>
              <a:t>https://gitee.com/youplus2024/hd_write_verify</a:t>
            </a:r>
            <a:endParaRPr lang="en-US" altLang="zh-CN" sz="1200" u="sng">
              <a:solidFill>
                <a:srgbClr val="2919F5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79010" y="5801360"/>
            <a:ext cx="389572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下载链接:</a:t>
            </a:r>
            <a:r>
              <a:rPr lang="en-US" altLang="zh-CN" sz="1200" b="1"/>
              <a:t> </a:t>
            </a:r>
            <a:endParaRPr lang="en-US" altLang="zh-CN" sz="1200" b="1"/>
          </a:p>
          <a:p>
            <a:r>
              <a:rPr lang="en-US" altLang="zh-CN" sz="1200" u="sng">
                <a:solidFill>
                  <a:srgbClr val="2919F5"/>
                </a:solidFill>
              </a:rPr>
              <a:t>https://pan.baidu.com/s/1hxM1idYhY1Z3UgqprXif6Q</a:t>
            </a:r>
            <a:endParaRPr lang="en-US" altLang="zh-CN" sz="1200" u="sng">
              <a:solidFill>
                <a:srgbClr val="2919F5"/>
              </a:solidFill>
            </a:endParaRPr>
          </a:p>
          <a:p>
            <a:endParaRPr lang="en-US" altLang="zh-CN" sz="1200" u="sng">
              <a:solidFill>
                <a:srgbClr val="2919F5"/>
              </a:solidFill>
            </a:endParaRPr>
          </a:p>
          <a:p>
            <a:r>
              <a:rPr lang="zh-CN" altLang="en-US" sz="1200" b="1">
                <a:sym typeface="+mn-ea"/>
              </a:rPr>
              <a:t>提取码:</a:t>
            </a:r>
            <a:r>
              <a:rPr lang="en-US" altLang="zh-CN" sz="1200" b="1">
                <a:sym typeface="+mn-ea"/>
              </a:rPr>
              <a:t> </a:t>
            </a:r>
            <a:r>
              <a:rPr lang="zh-CN" altLang="en-US" sz="1200">
                <a:solidFill>
                  <a:srgbClr val="2919F5"/>
                </a:solidFill>
              </a:rPr>
              <a:t>LBA1</a:t>
            </a:r>
            <a:endParaRPr lang="zh-CN" altLang="en-US" sz="1200">
              <a:solidFill>
                <a:srgbClr val="2919F5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540250" y="2600325"/>
            <a:ext cx="3403600" cy="1511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 &amp; A</a:t>
            </a:r>
            <a:endParaRPr lang="zh-CN" altLang="en-US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2" name="图片 1" descr="安全检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0070" y="385445"/>
            <a:ext cx="5991225" cy="60864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3937635" y="1599565"/>
            <a:ext cx="2423795" cy="1025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</a:t>
            </a:r>
            <a:r>
              <a:rPr lang="zh-CN" altLang="en-US" sz="6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</a:t>
            </a: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&amp;</a:t>
            </a:r>
            <a:r>
              <a:rPr lang="zh-CN" altLang="en-US" sz="6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</a:t>
            </a: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A</a:t>
            </a:r>
            <a:endParaRPr lang="zh-CN" altLang="en-US" sz="6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3" name="图片 2" descr="m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51935" y="2735580"/>
            <a:ext cx="2082165" cy="2088515"/>
          </a:xfrm>
          <a:prstGeom prst="rect">
            <a:avLst/>
          </a:prstGeom>
        </p:spPr>
      </p:pic>
      <p:pic>
        <p:nvPicPr>
          <p:cNvPr id="4" name="图片 3" descr="二维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120" y="1810385"/>
            <a:ext cx="1890395" cy="30137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971925" y="4934585"/>
            <a:ext cx="43237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微信群已超</a:t>
            </a:r>
            <a:r>
              <a:rPr lang="en-US" altLang="zh-CN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</a:t>
            </a:r>
            <a:r>
              <a:rPr lang="zh-CN" altLang="en-US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人，无法再生成新的二维码，有意请添加微信！</a:t>
            </a:r>
            <a:endParaRPr lang="zh-CN" altLang="en-US" sz="1200" b="1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 txBox="1"/>
          <p:nvPr/>
        </p:nvSpPr>
        <p:spPr>
          <a:xfrm>
            <a:off x="4476750" y="2453005"/>
            <a:ext cx="3866515" cy="13684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Thanks</a:t>
            </a:r>
            <a:endParaRPr lang="en-US" altLang="zh-CN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2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5940" y="362585"/>
            <a:ext cx="1089152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技术交流、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83515" y="13315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与华为、华三、腾讯、阿里、字节跳动、天翼等的研发技术交流，</a:t>
            </a:r>
            <a:r>
              <a:rPr lang="zh-CN" altLang="en-US">
                <a:sym typeface="+mn-ea"/>
              </a:rPr>
              <a:t>测试存储稳定性和校验数据一致性使用的也是一般的工具与方法。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183515" y="849630"/>
            <a:ext cx="11471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与Intel的刘长鹏等交流：对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做块设备稳定性测试和校验数据一致性校验，</a:t>
            </a:r>
            <a:r>
              <a:rPr lang="zh-CN" altLang="en-US"/>
              <a:t>主要使用fio等工具的verify功能。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83515" y="3142615"/>
            <a:ext cx="11553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存储部门目前测试存储稳定性使用的是</a:t>
            </a:r>
            <a:r>
              <a:rPr lang="en-US" altLang="zh-CN">
                <a:sym typeface="+mn-ea"/>
              </a:rPr>
              <a:t>fio/</a:t>
            </a:r>
            <a:r>
              <a:rPr lang="zh-CN" altLang="en-US"/>
              <a:t>vdbench的verify功能，反馈</a:t>
            </a:r>
            <a:r>
              <a:rPr lang="zh-CN" altLang="en-US">
                <a:sym typeface="+mn-ea"/>
              </a:rPr>
              <a:t>使用时</a:t>
            </a:r>
            <a:r>
              <a:rPr lang="zh-CN" altLang="en-US"/>
              <a:t>有限制，</a:t>
            </a:r>
            <a:r>
              <a:rPr lang="zh-CN" altLang="en-US">
                <a:sym typeface="+mn-ea"/>
              </a:rPr>
              <a:t>使</a:t>
            </a:r>
            <a:r>
              <a:rPr lang="zh-CN" altLang="en-US"/>
              <a:t>用</a:t>
            </a:r>
            <a:r>
              <a:rPr lang="en-US" altLang="zh-CN"/>
              <a:t>fio/</a:t>
            </a:r>
            <a:r>
              <a:rPr lang="zh-CN" altLang="en-US">
                <a:sym typeface="+mn-ea"/>
              </a:rPr>
              <a:t>vdbench</a:t>
            </a:r>
            <a:r>
              <a:rPr lang="zh-CN" altLang="en-US"/>
              <a:t>等工具测试出来的自研存储数据不一致问题不多，</a:t>
            </a:r>
            <a:r>
              <a:rPr lang="zh-CN" altLang="en-US">
                <a:solidFill>
                  <a:srgbClr val="2919F5"/>
                </a:solidFill>
              </a:rPr>
              <a:t>但使用</a:t>
            </a:r>
            <a:r>
              <a:rPr lang="en-US" altLang="zh-CN">
                <a:solidFill>
                  <a:srgbClr val="2919F5"/>
                </a:solidFill>
              </a:rPr>
              <a:t>LBA</a:t>
            </a:r>
            <a:r>
              <a:rPr lang="zh-CN" altLang="en-US">
                <a:solidFill>
                  <a:srgbClr val="2919F5"/>
                </a:solidFill>
              </a:rPr>
              <a:t>工具却测试出了很多数据不一致的问题</a:t>
            </a:r>
            <a:r>
              <a:rPr lang="en-US" altLang="zh-CN">
                <a:solidFill>
                  <a:srgbClr val="2919F5"/>
                </a:solidFill>
              </a:rPr>
              <a:t>(</a:t>
            </a:r>
            <a:r>
              <a:rPr lang="zh-CN" altLang="en-US">
                <a:solidFill>
                  <a:srgbClr val="2919F5"/>
                </a:solidFill>
              </a:rPr>
              <a:t>后续举例说明</a:t>
            </a:r>
            <a:r>
              <a:rPr lang="en-US" altLang="zh-CN">
                <a:solidFill>
                  <a:srgbClr val="2919F5"/>
                </a:solidFill>
              </a:rPr>
              <a:t>)</a:t>
            </a:r>
            <a:r>
              <a:rPr lang="zh-CN" altLang="en-US">
                <a:solidFill>
                  <a:srgbClr val="2919F5"/>
                </a:solidFill>
              </a:rPr>
              <a:t>。</a:t>
            </a:r>
            <a:endParaRPr lang="zh-CN" altLang="en-US">
              <a:solidFill>
                <a:srgbClr val="2919F5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180590" y="2488565"/>
            <a:ext cx="1894840" cy="68008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179070" y="21824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参与云产品送检公安部认证，测试存储稳定性和校验数据一致性也没有标准工具，测试过程中推荐使用了</a:t>
            </a:r>
            <a:r>
              <a:rPr lang="en-US" altLang="zh-CN"/>
              <a:t>LBA</a:t>
            </a:r>
            <a:r>
              <a:rPr lang="zh-CN" altLang="en-US"/>
              <a:t>工具。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187960" y="4311650"/>
            <a:ext cx="8554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在</a:t>
            </a:r>
            <a:r>
              <a:rPr lang="en-US">
                <a:sym typeface="+mn-ea"/>
              </a:rPr>
              <a:t>SF</a:t>
            </a:r>
            <a:r>
              <a:rPr>
                <a:sym typeface="+mn-ea"/>
              </a:rPr>
              <a:t>科技，存储性能测试主要使用fio、iometer、vdbench等工具</a:t>
            </a:r>
            <a:r>
              <a:rPr lang="zh-CN">
                <a:sym typeface="+mn-ea"/>
              </a:rPr>
              <a:t>，并作为标准。</a:t>
            </a:r>
            <a:endParaRPr lang="zh-CN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187960" y="4985385"/>
            <a:ext cx="113722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但</a:t>
            </a:r>
            <a:r>
              <a:rPr>
                <a:sym typeface="+mn-ea"/>
              </a:rPr>
              <a:t>存储稳定性、可靠性测试和数据一致性校验，LBA工具及封装成的自动化测试系统是标准</a:t>
            </a:r>
            <a:r>
              <a:rPr lang="zh-CN">
                <a:sym typeface="+mn-ea"/>
              </a:rPr>
              <a:t>。</a:t>
            </a:r>
            <a:endParaRPr lang="zh-CN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      (一般三套物理集群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中，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不间断的跑断电、断网、拨物理盘、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IO路径关键位置故障注入的测试，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必须至少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运行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两周不出数据损坏、数据丢失等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问题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，产品才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能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发布，否则LBA工具测试出一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例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此类问题，需解决后，重新计时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继续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稳定性测试)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184785" y="5947410"/>
            <a:ext cx="11309985" cy="594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到目前为止，</a:t>
            </a:r>
            <a:r>
              <a:rPr lang="en-US">
                <a:sym typeface="+mn-ea"/>
              </a:rPr>
              <a:t>LBA</a:t>
            </a:r>
            <a:r>
              <a:rPr>
                <a:sym typeface="+mn-ea"/>
              </a:rPr>
              <a:t>工具</a:t>
            </a:r>
            <a:r>
              <a:rPr lang="zh-CN">
                <a:sym typeface="+mn-ea"/>
              </a:rPr>
              <a:t>及</a:t>
            </a:r>
            <a:r>
              <a:rPr>
                <a:sym typeface="+mn-ea"/>
              </a:rPr>
              <a:t>封装</a:t>
            </a:r>
            <a:r>
              <a:rPr lang="zh-CN">
                <a:sym typeface="+mn-ea"/>
              </a:rPr>
              <a:t>的自动化测试系统作为测试标准一直</a:t>
            </a:r>
            <a:r>
              <a:rPr>
                <a:sym typeface="+mn-ea"/>
              </a:rPr>
              <a:t>是在内部使用，经受住了云BG和存储部门多年的考验；后续</a:t>
            </a:r>
            <a:r>
              <a:rPr lang="zh-CN">
                <a:sym typeface="+mn-ea"/>
              </a:rPr>
              <a:t>可能会</a:t>
            </a:r>
            <a:r>
              <a:rPr>
                <a:sym typeface="+mn-ea"/>
              </a:rPr>
              <a:t>对外推广，商业考虑授权</a:t>
            </a:r>
            <a:r>
              <a:rPr>
                <a:sym typeface="+mn-ea"/>
              </a:rPr>
              <a:t>使用</a:t>
            </a:r>
            <a:r>
              <a:rPr>
                <a:sym typeface="+mn-ea"/>
              </a:rPr>
              <a:t>。</a:t>
            </a:r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1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对象 1"/>
          <p:cNvGraphicFramePr/>
          <p:nvPr>
            <p:custDataLst>
              <p:tags r:id="rId12"/>
            </p:custDataLst>
          </p:nvPr>
        </p:nvGraphicFramePr>
        <p:xfrm>
          <a:off x="580390" y="5686425"/>
          <a:ext cx="535876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3" imgW="5648325" imgH="333375" progId="Paint.Picture">
                  <p:embed/>
                </p:oleObj>
              </mc:Choice>
              <mc:Fallback>
                <p:oleObj name="" r:id="rId13" imgW="5648325" imgH="3333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80390" y="5686425"/>
                        <a:ext cx="5358765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 descr="质量部存储组白皓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17255" y="3729990"/>
            <a:ext cx="3383915" cy="130619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995420" y="2513330"/>
            <a:ext cx="2322830" cy="69088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8676005" y="1643380"/>
            <a:ext cx="3221355" cy="615315"/>
          </a:xfrm>
          <a:prstGeom prst="rect">
            <a:avLst/>
          </a:prstGeom>
        </p:spPr>
      </p:pic>
      <p:pic>
        <p:nvPicPr>
          <p:cNvPr id="27" name="图片 26" descr="浪潮_吴工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60415" y="1657350"/>
            <a:ext cx="2938145" cy="600710"/>
          </a:xfrm>
          <a:prstGeom prst="rect">
            <a:avLst/>
          </a:prstGeom>
        </p:spPr>
      </p:pic>
      <p:pic>
        <p:nvPicPr>
          <p:cNvPr id="16" name="图片 15" descr="华为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9595" y="4622165"/>
            <a:ext cx="2251710" cy="431800"/>
          </a:xfrm>
          <a:prstGeom prst="rect">
            <a:avLst/>
          </a:prstGeom>
        </p:spPr>
      </p:pic>
      <p:pic>
        <p:nvPicPr>
          <p:cNvPr id="25" name="图片 24" descr="华为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980055" y="4613275"/>
            <a:ext cx="2346960" cy="436880"/>
          </a:xfrm>
          <a:prstGeom prst="rect">
            <a:avLst/>
          </a:prstGeom>
        </p:spPr>
      </p:pic>
      <p:pic>
        <p:nvPicPr>
          <p:cNvPr id="28" name="图片 27" descr="xsky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69890" y="4627880"/>
            <a:ext cx="2931795" cy="398780"/>
          </a:xfrm>
          <a:prstGeom prst="rect">
            <a:avLst/>
          </a:prstGeom>
        </p:spPr>
      </p:pic>
      <p:pic>
        <p:nvPicPr>
          <p:cNvPr id="29" name="图片 28" descr="kylinos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916295" y="5715"/>
            <a:ext cx="2880360" cy="817880"/>
          </a:xfrm>
          <a:prstGeom prst="rect">
            <a:avLst/>
          </a:prstGeom>
        </p:spPr>
      </p:pic>
      <p:pic>
        <p:nvPicPr>
          <p:cNvPr id="30" name="图片 29" descr="user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127365" y="2540"/>
            <a:ext cx="4064000" cy="805815"/>
          </a:xfrm>
          <a:prstGeom prst="rect">
            <a:avLst/>
          </a:prstGeom>
        </p:spPr>
      </p:pic>
      <p:pic>
        <p:nvPicPr>
          <p:cNvPr id="32" name="图片 31" descr="user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700655" y="6543040"/>
            <a:ext cx="3242945" cy="30924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877300" y="6243955"/>
            <a:ext cx="3020060" cy="61849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696450" y="2479675"/>
            <a:ext cx="2200910" cy="7493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341110" y="5502275"/>
            <a:ext cx="2030730" cy="50800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42290" y="1906270"/>
            <a:ext cx="1380490" cy="351155"/>
          </a:xfrm>
          <a:prstGeom prst="rect">
            <a:avLst/>
          </a:prstGeom>
        </p:spPr>
      </p:pic>
      <p:pic>
        <p:nvPicPr>
          <p:cNvPr id="42" name="图片 41" descr="图片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62610" y="3766185"/>
            <a:ext cx="2907030" cy="597535"/>
          </a:xfrm>
          <a:prstGeom prst="rect">
            <a:avLst/>
          </a:prstGeom>
        </p:spPr>
      </p:pic>
      <p:pic>
        <p:nvPicPr>
          <p:cNvPr id="44" name="图片 43" descr="图片1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469005" y="3749675"/>
            <a:ext cx="2184400" cy="62166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672455" y="3728720"/>
            <a:ext cx="2825750" cy="645795"/>
          </a:xfrm>
          <a:prstGeom prst="rect">
            <a:avLst/>
          </a:prstGeom>
        </p:spPr>
      </p:pic>
      <p:pic>
        <p:nvPicPr>
          <p:cNvPr id="46" name="图片 45" descr="图片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593455" y="5502910"/>
            <a:ext cx="3303905" cy="516890"/>
          </a:xfrm>
          <a:prstGeom prst="rect">
            <a:avLst/>
          </a:prstGeom>
        </p:spPr>
      </p:pic>
      <p:pic>
        <p:nvPicPr>
          <p:cNvPr id="47" name="图片 46" descr="华为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698750" y="1644015"/>
            <a:ext cx="3204845" cy="613410"/>
          </a:xfrm>
          <a:prstGeom prst="rect">
            <a:avLst/>
          </a:prstGeom>
        </p:spPr>
      </p:pic>
      <p:pic>
        <p:nvPicPr>
          <p:cNvPr id="48" name="图片 47" descr="图片1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132195" y="6243320"/>
            <a:ext cx="2705100" cy="615315"/>
          </a:xfrm>
          <a:prstGeom prst="rect">
            <a:avLst/>
          </a:prstGeom>
        </p:spPr>
      </p:pic>
      <p:pic>
        <p:nvPicPr>
          <p:cNvPr id="49" name="图片 48" descr="图片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088880" y="292100"/>
            <a:ext cx="2067560" cy="49085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71500" y="6542405"/>
            <a:ext cx="1722120" cy="309880"/>
          </a:xfrm>
          <a:prstGeom prst="rect">
            <a:avLst/>
          </a:prstGeom>
        </p:spPr>
      </p:pic>
      <p:pic>
        <p:nvPicPr>
          <p:cNvPr id="3" name="图片 2" descr="lba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42290" y="2747010"/>
            <a:ext cx="1654175" cy="458470"/>
          </a:xfrm>
          <a:prstGeom prst="rect">
            <a:avLst/>
          </a:prstGeom>
        </p:spPr>
      </p:pic>
      <p:pic>
        <p:nvPicPr>
          <p:cNvPr id="14" name="图片 13" descr="lba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221730" y="2469515"/>
            <a:ext cx="1661160" cy="758190"/>
          </a:xfrm>
          <a:prstGeom prst="rect">
            <a:avLst/>
          </a:prstGeom>
        </p:spPr>
      </p:pic>
      <p:pic>
        <p:nvPicPr>
          <p:cNvPr id="20" name="图片 19" descr="lba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807960" y="2492375"/>
            <a:ext cx="1809115" cy="72199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531860" y="4717415"/>
            <a:ext cx="2447925" cy="30924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571500" y="1154430"/>
            <a:ext cx="2897505" cy="2495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526155" y="1140460"/>
            <a:ext cx="2218055" cy="271780"/>
          </a:xfrm>
          <a:prstGeom prst="rect">
            <a:avLst/>
          </a:prstGeom>
        </p:spPr>
      </p:pic>
      <p:graphicFrame>
        <p:nvGraphicFramePr>
          <p:cNvPr id="23" name="对象 22"/>
          <p:cNvGraphicFramePr/>
          <p:nvPr/>
        </p:nvGraphicFramePr>
        <p:xfrm>
          <a:off x="5831205" y="1155700"/>
          <a:ext cx="2490470" cy="257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45" imgW="3305175" imgH="361950" progId="Paint.Picture">
                  <p:embed/>
                </p:oleObj>
              </mc:Choice>
              <mc:Fallback>
                <p:oleObj name="" r:id="rId45" imgW="3305175" imgH="361950" progId="Paint.Picture">
                  <p:embed/>
                  <p:pic>
                    <p:nvPicPr>
                      <p:cNvPr id="0" name="图片 25"/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5831205" y="1155700"/>
                        <a:ext cx="2490470" cy="257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图片 30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8382635" y="1155700"/>
            <a:ext cx="1104900" cy="24384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510405" y="1661795"/>
            <a:ext cx="2517140" cy="36957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9617075" y="1155700"/>
            <a:ext cx="1543050" cy="26352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9794240" y="5036185"/>
            <a:ext cx="2115185" cy="256540"/>
          </a:xfrm>
          <a:prstGeom prst="rect">
            <a:avLst/>
          </a:prstGeom>
        </p:spPr>
      </p:pic>
    </p:spTree>
    <p:custDataLst>
      <p:tags r:id="rId5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age2022-4-28_9-45-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065" y="1198880"/>
            <a:ext cx="9518650" cy="5650865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07778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SF</a:t>
            </a:r>
            <a:r>
              <a:rPr lang="zh-CN" altLang="en-US"/>
              <a:t>科技分布式存储早期版本存在各种数据丢失、</a:t>
            </a:r>
            <a:r>
              <a:rPr lang="zh-CN" altLang="en-US">
                <a:sym typeface="+mn-ea"/>
              </a:rPr>
              <a:t>数据</a:t>
            </a:r>
            <a:r>
              <a:rPr lang="zh-CN" altLang="en-US"/>
              <a:t>错误的问题，经过几年的</a:t>
            </a:r>
            <a:r>
              <a:rPr lang="zh-CN" altLang="en-US">
                <a:sym typeface="+mn-ea"/>
              </a:rPr>
              <a:t>更新</a:t>
            </a:r>
            <a:r>
              <a:rPr lang="zh-CN" altLang="en-US"/>
              <a:t>迭代，才趋于稳定。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165715" y="1416050"/>
            <a:ext cx="1731010" cy="53854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  <a:sym typeface="+mn-ea"/>
              </a:rPr>
              <a:t>2016-2019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三年，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工具测试发现的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SF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科技分布式存储数据不一致问题，问题单记录：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400+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简单过滤，数据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有遗漏，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不完整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FF0000"/>
                </a:solidFill>
                <a:sym typeface="+mn-ea"/>
              </a:rPr>
              <a:t>节省了多少研发成本？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2919F5"/>
                </a:solidFill>
                <a:sym typeface="+mn-ea"/>
              </a:rPr>
              <a:t>如左图数据丢失、数据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错误的问题，其中有很多典型案例，可惜没有保存当时排查、解决问题的相关资料，只有后面贴出的几张截图。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143508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产品发布标准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 descr="簇重用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371715" y="846455"/>
            <a:ext cx="4306570" cy="373126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98805" y="5962015"/>
            <a:ext cx="6720840" cy="8305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600">
                <a:solidFill>
                  <a:srgbClr val="2919F5"/>
                </a:solidFill>
                <a:sym typeface="+mn-ea"/>
              </a:rPr>
              <a:t>文件系统出问题：出现数据块重用的错误，即：一个数据块被两个或者多个虚拟机的镜像引用，导致两个虚拟机写数据时，被</a:t>
            </a:r>
            <a:r>
              <a:rPr lang="zh-CN" sz="1600">
                <a:solidFill>
                  <a:srgbClr val="2919F5"/>
                </a:solidFill>
                <a:sym typeface="+mn-ea"/>
              </a:rPr>
              <a:t>重用的数据块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出现数据被相互覆盖的情况，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测试发现数据不一致。</a:t>
            </a:r>
            <a:endParaRPr lang="zh-CN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210820" y="831215"/>
            <a:ext cx="113169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SF科技产品发布标准</a:t>
            </a:r>
            <a:r>
              <a:rPr lang="en-US" altLang="zh-CN"/>
              <a:t> </a:t>
            </a:r>
            <a:r>
              <a:rPr lang="zh-CN" altLang="en-US"/>
              <a:t>--</a:t>
            </a:r>
            <a:r>
              <a:rPr lang="en-US" altLang="zh-CN"/>
              <a:t> </a:t>
            </a:r>
            <a:r>
              <a:rPr lang="zh-CN" altLang="en-US"/>
              <a:t>在断电、断网、故障注入的环境至少稳定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运行两周，不出数据问题</a:t>
            </a:r>
            <a:endParaRPr lang="zh-CN" altLang="en-US"/>
          </a:p>
        </p:txBody>
      </p: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805" y="1476375"/>
            <a:ext cx="6771640" cy="4431030"/>
          </a:xfrm>
          <a:prstGeom prst="rect">
            <a:avLst/>
          </a:prstGeom>
        </p:spPr>
      </p:pic>
      <p:pic>
        <p:nvPicPr>
          <p:cNvPr id="6" name="图片 5" descr="图片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8700" y="4582795"/>
            <a:ext cx="4308475" cy="225298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Windows</a:t>
            </a:r>
            <a:r>
              <a:rPr lang="en-US" altLang="zh-CN">
                <a:sym typeface="+mn-ea"/>
              </a:rPr>
              <a:t> Server</a:t>
            </a:r>
            <a:r>
              <a:rPr lang="en-US" altLang="zh-CN"/>
              <a:t> 2016</a:t>
            </a:r>
            <a:r>
              <a:rPr lang="zh-CN" altLang="en-US"/>
              <a:t>系统上安装的</a:t>
            </a:r>
            <a:r>
              <a:rPr lang="en-US" altLang="zh-CN"/>
              <a:t>iscsi target server</a:t>
            </a:r>
            <a:r>
              <a:rPr lang="zh-CN" altLang="en-US"/>
              <a:t>出现数据不一致问题</a:t>
            </a: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553720" y="1185545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案例一：重庆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XXXX</a:t>
            </a:r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学院</a:t>
            </a:r>
            <a:endParaRPr lang="zh-CN" alt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555625" y="158496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案例二：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广西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投资集团</a:t>
            </a:r>
            <a:endParaRPr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556895" y="198120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案例三：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意大利Fast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</a:t>
            </a:r>
            <a:endParaRPr 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pic>
        <p:nvPicPr>
          <p:cNvPr id="4" name="图片 -214748260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5478" y="2367598"/>
            <a:ext cx="5940425" cy="13531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79755" y="3747770"/>
            <a:ext cx="639762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400" b="0">
                <a:latin typeface="Calibri" panose="020F0502020204030204" pitchFamily="2" charset="0"/>
              </a:rPr>
              <a:t>(1) [Thread: 2] DATA LOST</a:t>
            </a:r>
            <a:r>
              <a:rPr lang="zh-CN" sz="1400" b="0">
                <a:ea typeface="宋体" panose="02010600030101010101" pitchFamily="2" charset="-122"/>
              </a:rPr>
              <a:t>表示数据丢失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 b="0">
                <a:latin typeface="Calibri" panose="020F0502020204030204" pitchFamily="2" charset="0"/>
              </a:rPr>
              <a:t>(2) 2</a:t>
            </a:r>
            <a:r>
              <a:rPr lang="zh-CN" sz="1400" b="0">
                <a:ea typeface="宋体" panose="02010600030101010101" pitchFamily="2" charset="-122"/>
              </a:rPr>
              <a:t>号线程的第</a:t>
            </a:r>
            <a:r>
              <a:rPr lang="en-US" sz="1400" b="0">
                <a:latin typeface="Calibri" panose="020F0502020204030204" pitchFamily="2" charset="0"/>
              </a:rPr>
              <a:t>4640</a:t>
            </a:r>
            <a:r>
              <a:rPr lang="zh-CN" sz="1400" b="0">
                <a:ea typeface="宋体" panose="02010600030101010101" pitchFamily="2" charset="-122"/>
              </a:rPr>
              <a:t>次写的数据丢失，数据的偏移：第</a:t>
            </a:r>
            <a:r>
              <a:rPr lang="en-US" altLang="zh-CN" sz="1400" b="0">
                <a:ea typeface="宋体" panose="02010600030101010101" pitchFamily="2" charset="-122"/>
              </a:rPr>
              <a:t>0x7904050</a:t>
            </a:r>
            <a:r>
              <a:rPr lang="zh-CN" altLang="en-US" sz="1400" b="0">
                <a:ea typeface="宋体" panose="02010600030101010101" pitchFamily="2" charset="-122"/>
              </a:rPr>
              <a:t>扇区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>
                <a:latin typeface="Calibri" panose="020F0502020204030204" pitchFamily="2" charset="0"/>
                <a:sym typeface="+mn-ea"/>
              </a:rPr>
              <a:t>(3) </a:t>
            </a:r>
            <a:r>
              <a:rPr lang="zh-CN" sz="1400">
                <a:ea typeface="宋体" panose="02010600030101010101" pitchFamily="2" charset="-122"/>
                <a:sym typeface="+mn-ea"/>
              </a:rPr>
              <a:t>第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0x7904050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扇区中的当前数据是一份旧数据，时间：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2019-10-10 15:48:24</a:t>
            </a:r>
            <a:endParaRPr lang="en-US" altLang="zh-CN" sz="1400" b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2305" y="4528185"/>
            <a:ext cx="5792470" cy="2320290"/>
          </a:xfrm>
          <a:prstGeom prst="rect">
            <a:avLst/>
          </a:prstGeom>
        </p:spPr>
      </p:pic>
      <p:pic>
        <p:nvPicPr>
          <p:cNvPr id="13" name="图片 12" descr="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6455" y="1186180"/>
            <a:ext cx="4136390" cy="5663565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9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0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arm平台</a:t>
            </a:r>
            <a:r>
              <a:rPr lang="zh-CN"/>
              <a:t>：</a:t>
            </a:r>
            <a:r>
              <a:rPr lang="zh-CN" altLang="en-US">
                <a:sym typeface="+mn-ea"/>
              </a:rPr>
              <a:t>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裸盘没问题，测试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格式化后的</a:t>
            </a:r>
            <a:r>
              <a:t>ocfs2</a:t>
            </a:r>
            <a:r>
              <a:rPr lang="zh-CN"/>
              <a:t>出现</a:t>
            </a:r>
            <a:r>
              <a:t>数据丢失</a:t>
            </a:r>
            <a:endParaRPr 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arm平台测试iscsi裸盘没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" y="1468755"/>
            <a:ext cx="7913370" cy="5391785"/>
          </a:xfrm>
          <a:prstGeom prst="rect">
            <a:avLst/>
          </a:prstGeom>
        </p:spPr>
      </p:pic>
      <p:pic>
        <p:nvPicPr>
          <p:cNvPr id="11" name="图片 10" descr="arm平台ocfs2主机上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575" y="0"/>
            <a:ext cx="4288155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3560" y="1127125"/>
            <a:ext cx="757555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mkfs.ocfs2 -b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4K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-C 64K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device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；格式化时指定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cluster-size&lt;=64K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进行规避</a:t>
            </a:r>
            <a:endParaRPr lang="zh-CN" altLang="en-US" sz="1600">
              <a:solidFill>
                <a:srgbClr val="2919F5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文件存储(nas)</a:t>
            </a:r>
            <a:r>
              <a:rPr lang="zh-CN"/>
              <a:t>：</a:t>
            </a:r>
            <a:r>
              <a:t>虚拟机磁盘使用nfs上</a:t>
            </a:r>
            <a:r>
              <a:rPr lang="zh-CN"/>
              <a:t>的</a:t>
            </a:r>
            <a:r>
              <a:t>qcow2镜像，</a:t>
            </a:r>
            <a:r>
              <a:rPr lang="zh-CN"/>
              <a:t>测试</a:t>
            </a:r>
            <a:r>
              <a:t>出</a:t>
            </a:r>
            <a:r>
              <a:rPr lang="zh-CN"/>
              <a:t>数据丢失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nfs存储qcow2镜像LBA测试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5" y="1330960"/>
            <a:ext cx="5233670" cy="5535295"/>
          </a:xfrm>
          <a:prstGeom prst="rect">
            <a:avLst/>
          </a:prstGeom>
        </p:spPr>
      </p:pic>
      <p:pic>
        <p:nvPicPr>
          <p:cNvPr id="4" name="图片 3" descr="libnfs导致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890" y="833120"/>
            <a:ext cx="4074795" cy="60255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5150" y="1090930"/>
            <a:ext cx="4472305" cy="3416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u="sng">
                <a:solidFill>
                  <a:srgbClr val="2919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https://github.com/sahlberg/libnfs/tags</a:t>
            </a:r>
            <a:endParaRPr lang="zh-CN" altLang="en-US" sz="1200" u="sng">
              <a:solidFill>
                <a:srgbClr val="2919F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920740" y="1330960"/>
            <a:ext cx="1682750" cy="24066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5920740" y="3947795"/>
            <a:ext cx="1678305" cy="2511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 b="1">
                <a:solidFill>
                  <a:srgbClr val="2919F5"/>
                </a:solidFill>
              </a:rPr>
              <a:t>问题原因：</a:t>
            </a:r>
            <a:r>
              <a:rPr lang="en-US" altLang="zh-CN" sz="1000"/>
              <a:t>libnfs</a:t>
            </a:r>
            <a:r>
              <a:rPr lang="zh-CN" altLang="en-US" sz="1000"/>
              <a:t>库导致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(1)</a:t>
            </a:r>
            <a:r>
              <a:rPr lang="zh-CN" altLang="en-US" sz="1000"/>
              <a:t>使用</a:t>
            </a:r>
            <a:r>
              <a:rPr lang="en-US" altLang="zh-CN" sz="1000"/>
              <a:t>libnfs-5.0.x</a:t>
            </a:r>
            <a:r>
              <a:rPr lang="zh-CN" altLang="en-US" sz="1000"/>
              <a:t>库，虚拟机内跑</a:t>
            </a:r>
            <a:r>
              <a:rPr lang="en-US" altLang="zh-CN" sz="1000"/>
              <a:t>LBA</a:t>
            </a:r>
            <a:r>
              <a:rPr lang="zh-CN" altLang="en-US" sz="1000"/>
              <a:t>工具测试会出现数据丢失和</a:t>
            </a:r>
            <a:r>
              <a:rPr lang="en-US" altLang="zh-CN" sz="1000"/>
              <a:t>EIO</a:t>
            </a:r>
            <a:r>
              <a:rPr lang="zh-CN" altLang="en-US" sz="1000"/>
              <a:t>；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(2)</a:t>
            </a:r>
            <a:r>
              <a:rPr lang="zh-CN" altLang="en-US" sz="1000">
                <a:sym typeface="+mn-ea"/>
              </a:rPr>
              <a:t>使用</a:t>
            </a:r>
            <a:r>
              <a:rPr lang="en-US" altLang="zh-CN" sz="1000">
                <a:sym typeface="+mn-ea"/>
              </a:rPr>
              <a:t>libnfs-4.0.0</a:t>
            </a:r>
            <a:r>
              <a:rPr lang="zh-CN" altLang="en-US" sz="1000">
                <a:sym typeface="+mn-ea"/>
              </a:rPr>
              <a:t>库，虚拟机内跑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工具测试正常；</a:t>
            </a:r>
            <a:endParaRPr lang="en-US" altLang="zh-CN" sz="1000"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longhorn</a:t>
            </a:r>
            <a:r>
              <a:t>存储</a:t>
            </a:r>
            <a:r>
              <a:rPr lang="zh-CN"/>
              <a:t>：对源</a:t>
            </a:r>
            <a:r>
              <a:t>虚拟机</a:t>
            </a:r>
            <a:r>
              <a:rPr lang="zh-CN" altLang="en-US">
                <a:sym typeface="+mn-ea"/>
              </a:rPr>
              <a:t>快照</a:t>
            </a:r>
            <a:r>
              <a:rPr lang="zh-CN"/>
              <a:t>克隆</a:t>
            </a:r>
            <a:r>
              <a:t>，</a:t>
            </a:r>
            <a:r>
              <a:rPr lang="zh-CN"/>
              <a:t>校验目的磁盘发现</a:t>
            </a:r>
            <a:r>
              <a:rPr lang="zh-CN">
                <a:sym typeface="+mn-ea"/>
              </a:rPr>
              <a:t>数据</a:t>
            </a:r>
            <a:r>
              <a:rPr lang="zh-CN"/>
              <a:t>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lb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" y="1150620"/>
            <a:ext cx="6364605" cy="504063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608965" y="6164580"/>
            <a:ext cx="6456045" cy="2825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/>
              <a:t>源</a:t>
            </a:r>
            <a:r>
              <a:rPr sz="1000"/>
              <a:t>虚拟机的磁盘，</a:t>
            </a:r>
            <a:r>
              <a:rPr lang="en-US" sz="1000"/>
              <a:t>LBA</a:t>
            </a:r>
            <a:r>
              <a:rPr lang="zh-CN" altLang="en-US" sz="1000"/>
              <a:t>工具</a:t>
            </a:r>
            <a:r>
              <a:rPr sz="1000"/>
              <a:t>已经</a:t>
            </a:r>
            <a:r>
              <a:rPr lang="zh-CN" sz="1000"/>
              <a:t>完</a:t>
            </a:r>
            <a:r>
              <a:rPr sz="1000"/>
              <a:t>第53轮</a:t>
            </a:r>
            <a:r>
              <a:rPr sz="1000">
                <a:sym typeface="+mn-ea"/>
              </a:rPr>
              <a:t>测试</a:t>
            </a:r>
            <a:r>
              <a:rPr lang="zh-CN" sz="1000"/>
              <a:t>并正在进行全盘</a:t>
            </a:r>
            <a:r>
              <a:rPr lang="zh-CN" sz="1000">
                <a:sym typeface="+mn-ea"/>
              </a:rPr>
              <a:t>数据</a:t>
            </a:r>
            <a:r>
              <a:rPr lang="zh-CN" sz="1000"/>
              <a:t>校验</a:t>
            </a:r>
            <a:r>
              <a:rPr sz="1000"/>
              <a:t>，前面52轮</a:t>
            </a:r>
            <a:r>
              <a:rPr sz="1000">
                <a:sym typeface="+mn-ea"/>
              </a:rPr>
              <a:t>测试</a:t>
            </a:r>
            <a:r>
              <a:rPr sz="1000"/>
              <a:t>的数据校验都没有问题</a:t>
            </a:r>
            <a:r>
              <a:rPr lang="zh-CN" sz="1000"/>
              <a:t>。</a:t>
            </a:r>
            <a:endParaRPr lang="zh-CN" sz="1000"/>
          </a:p>
        </p:txBody>
      </p:sp>
      <p:pic>
        <p:nvPicPr>
          <p:cNvPr id="12" name="图片 11" descr="lb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490" y="0"/>
            <a:ext cx="4962525" cy="685800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608965" y="6393815"/>
            <a:ext cx="6456045" cy="4375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LBA</a:t>
            </a:r>
            <a:r>
              <a:rPr lang="zh-CN" altLang="en-US" sz="1000"/>
              <a:t>工具</a:t>
            </a:r>
            <a:r>
              <a:rPr lang="zh-CN" sz="1000"/>
              <a:t>10个线程向源磁盘写入数据，校验克隆后的磁盘数据发现每个线程写入的数据都出现丢失，手动dump校验0号线程写入的数据，如右图：第50轮测试数据，第19个同步direct IO的数据已丢失。</a:t>
            </a:r>
            <a:endParaRPr lang="zh-CN" sz="1000"/>
          </a:p>
        </p:txBody>
      </p:sp>
    </p:spTree>
    <p:custDataLst>
      <p:tags r:id="rId7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8147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longhorn</a:t>
            </a:r>
            <a:r>
              <a:rPr>
                <a:sym typeface="+mn-ea"/>
              </a:rPr>
              <a:t>存储</a:t>
            </a:r>
            <a:r>
              <a:rPr lang="zh-CN">
                <a:sym typeface="+mn-ea"/>
              </a:rPr>
              <a:t>：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>
                <a:sym typeface="+mn-ea"/>
              </a:rPr>
              <a:t>测试三副本存储出现数据丢失</a:t>
            </a:r>
            <a:r>
              <a:rPr lang="en-US" altLang="zh-CN">
                <a:sym typeface="+mn-ea"/>
              </a:rPr>
              <a:t>(</a:t>
            </a:r>
            <a:r>
              <a:rPr lang="zh-CN">
                <a:sym typeface="+mn-ea"/>
              </a:rPr>
              <a:t>单副本没有问题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27685" y="1186180"/>
            <a:ext cx="2576830" cy="46793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LBA工具簇间数据校验：</a:t>
            </a:r>
            <a:endParaRPr lang="zh-CN" altLang="en-US" sz="1600" b="1">
              <a:solidFill>
                <a:srgbClr val="2919F5"/>
              </a:solidFill>
            </a:endParaRPr>
          </a:p>
          <a:p>
            <a:endParaRPr lang="zh-CN" altLang="en-US" sz="1200"/>
          </a:p>
          <a:p>
            <a:r>
              <a:rPr lang="zh-CN" altLang="en-US" sz="1200"/>
              <a:t>三副本存储裸盘测试</a:t>
            </a:r>
            <a:r>
              <a:rPr lang="zh-CN" altLang="en-US" sz="1200">
                <a:sym typeface="+mn-ea"/>
              </a:rPr>
              <a:t>数据</a:t>
            </a:r>
            <a:r>
              <a:rPr lang="zh-CN" altLang="en-US" sz="1200"/>
              <a:t>丢失情况：</a:t>
            </a:r>
            <a:endParaRPr lang="zh-CN" altLang="en-US" sz="1200"/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十个线程测试，每个线程写了1.9万次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左右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IO(75%的1K，25%的512字节)，只有一号线程第18955次IO的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1K数据丢失了，数据的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0x2ebf8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dump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读取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0x2ebf8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的数据为全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 复现几率高，可以多次测试重现；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 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原因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longhorn</a:t>
            </a:r>
            <a:r>
              <a:rPr lang="zh-CN" altLang="en-US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存储原生缺陷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虚拟机开机时，通过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clone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方式构建一个单副本的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volume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，然后再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rebuild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成一个三副本的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volume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rebuild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的过程中，如果存在非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4K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对齐写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，会走入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read modify write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逻辑，此时由于没有互斥该操作，可能导致数据错误；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 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修复方案：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使用互斥锁保护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非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4K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对齐写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read modify write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操作；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pic>
        <p:nvPicPr>
          <p:cNvPr id="3" name="图片 2" descr="longhorn存储测试19万IO丢失1个IO数据(1K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110" y="0"/>
            <a:ext cx="3939540" cy="6858000"/>
          </a:xfrm>
          <a:prstGeom prst="rect">
            <a:avLst/>
          </a:prstGeom>
        </p:spPr>
      </p:pic>
      <p:pic>
        <p:nvPicPr>
          <p:cNvPr id="4" name="图片 3" descr="longhorn存储测试dump丢失的IO数据(1K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05" y="1186180"/>
            <a:ext cx="4996815" cy="567182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24585" y="2278380"/>
            <a:ext cx="9914890" cy="1149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深交所上市科技公司，前员工持股平台合伙人之一(9000+员工，100+合伙人)，资深技术专家；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现云计算公司，员工持股平台合伙人之一，虚拟化团队负责人，资深架构师、技术专家；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标题 2"/>
          <p:cNvSpPr/>
          <p:nvPr>
            <p:ph type="ctrTitle"/>
          </p:nvPr>
        </p:nvSpPr>
        <p:spPr>
          <a:xfrm>
            <a:off x="1119505" y="1247140"/>
            <a:ext cx="3114040" cy="899160"/>
          </a:xfrm>
        </p:spPr>
        <p:txBody>
          <a:bodyPr/>
          <a:p>
            <a:r>
              <a:rPr lang="zh-CN" altLang="en-US" sz="4000" b="1"/>
              <a:t>个人简介：</a:t>
            </a:r>
            <a:endParaRPr lang="zh-CN" altLang="en-US" sz="4000" b="1"/>
          </a:p>
        </p:txBody>
      </p:sp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>
            <a:off x="1139579" y="2102160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>
            <a:off x="1148469" y="4571675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124585" y="3731260"/>
            <a:ext cx="7140575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15年研发经验：</a:t>
            </a:r>
            <a:endParaRPr lang="zh-CN" altLang="en-US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3年网络安全；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12年虚拟化、内核、存储；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目前仍在研发一线；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766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K8S</a:t>
            </a:r>
            <a:r>
              <a:rPr lang="zh-CN" altLang="en-US"/>
              <a:t>容器内运行虚拟机</a:t>
            </a:r>
            <a:r>
              <a:rPr lang="en-US" altLang="zh-CN"/>
              <a:t>(</a:t>
            </a:r>
            <a:r>
              <a:rPr lang="zh-CN" altLang="en-US"/>
              <a:t>使用</a:t>
            </a:r>
            <a:r>
              <a:rPr lang="en-US" altLang="zh-CN"/>
              <a:t>longhorn</a:t>
            </a:r>
            <a:r>
              <a:rPr lang="zh-CN" altLang="en-US"/>
              <a:t>存储</a:t>
            </a:r>
            <a:r>
              <a:rPr lang="en-US" altLang="zh-CN"/>
              <a:t>)</a:t>
            </a:r>
            <a:r>
              <a:rPr lang="zh-CN" altLang="en-US"/>
              <a:t>，关电源时</a:t>
            </a:r>
            <a:r>
              <a:t>导致数据丢失问题</a:t>
            </a: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3720" y="1220470"/>
            <a:ext cx="7175500" cy="27197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2919F5"/>
                </a:solidFill>
              </a:rPr>
              <a:t>测试出</a:t>
            </a:r>
            <a:r>
              <a:rPr lang="en-US" altLang="zh-CN" sz="1400" b="1">
                <a:solidFill>
                  <a:srgbClr val="2919F5"/>
                </a:solidFill>
              </a:rPr>
              <a:t>LBA</a:t>
            </a:r>
            <a:r>
              <a:rPr lang="zh-CN" altLang="en-US" sz="1400" b="1">
                <a:solidFill>
                  <a:srgbClr val="2919F5"/>
                </a:solidFill>
              </a:rPr>
              <a:t>问题的环境：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zh-CN" altLang="en-US" sz="1200"/>
              <a:t>1.</a:t>
            </a:r>
            <a:r>
              <a:rPr lang="en-US" altLang="zh-CN" sz="1200"/>
              <a:t> k8s</a:t>
            </a:r>
            <a:r>
              <a:rPr lang="zh-CN" altLang="en-US" sz="1200"/>
              <a:t>容器内运行虚拟机；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2.</a:t>
            </a:r>
            <a:r>
              <a:rPr lang="en-US" altLang="zh-CN" sz="1200"/>
              <a:t> </a:t>
            </a:r>
            <a:r>
              <a:rPr lang="zh-CN" altLang="en-US" sz="1200"/>
              <a:t>虚拟机使用</a:t>
            </a:r>
            <a:r>
              <a:rPr lang="en-US" altLang="zh-CN" sz="1200"/>
              <a:t>longhorn</a:t>
            </a:r>
            <a:r>
              <a:rPr lang="zh-CN" altLang="en-US" sz="1200"/>
              <a:t>存储，配置：系统盘</a:t>
            </a:r>
            <a:r>
              <a:rPr lang="en-US" altLang="zh-CN" sz="1200"/>
              <a:t> + n</a:t>
            </a:r>
            <a:r>
              <a:rPr lang="zh-CN" altLang="en-US" sz="1200"/>
              <a:t>个数据盘；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3. </a:t>
            </a:r>
            <a:r>
              <a:rPr lang="zh-CN" altLang="en-US" sz="1200"/>
              <a:t>虚拟机运行时，操作关电源；</a:t>
            </a:r>
            <a:r>
              <a:rPr lang="en-US" altLang="zh-CN" sz="1200"/>
              <a:t>qemu</a:t>
            </a:r>
            <a:r>
              <a:rPr lang="zh-CN" altLang="en-US" sz="1200"/>
              <a:t>进程还未退出，</a:t>
            </a:r>
            <a:r>
              <a:rPr lang="en-US" altLang="zh-CN" sz="1200">
                <a:solidFill>
                  <a:srgbClr val="2919F5"/>
                </a:solidFill>
              </a:rPr>
              <a:t>k8s</a:t>
            </a:r>
            <a:r>
              <a:rPr lang="zh-CN" altLang="en-US" sz="1200">
                <a:solidFill>
                  <a:srgbClr val="2919F5"/>
                </a:solidFill>
              </a:rPr>
              <a:t>容器的控制面实现有问题：先</a:t>
            </a:r>
            <a:r>
              <a:rPr lang="en-US" altLang="zh-CN" sz="1200">
                <a:solidFill>
                  <a:srgbClr val="2919F5"/>
                </a:solidFill>
              </a:rPr>
              <a:t>detach</a:t>
            </a:r>
            <a:r>
              <a:rPr lang="zh-CN" altLang="en-US" sz="1200">
                <a:solidFill>
                  <a:srgbClr val="2919F5"/>
                </a:solidFill>
              </a:rPr>
              <a:t>了数据盘；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4. </a:t>
            </a:r>
            <a:r>
              <a:rPr lang="zh-CN" altLang="en-US" sz="1200"/>
              <a:t>此时</a:t>
            </a:r>
            <a:r>
              <a:rPr lang="en-US" altLang="zh-CN" sz="1200"/>
              <a:t>/sys/block/sdX/size</a:t>
            </a:r>
            <a:r>
              <a:rPr lang="zh-CN" altLang="en-US" sz="1200"/>
              <a:t>为</a:t>
            </a:r>
            <a:r>
              <a:rPr lang="en-US" altLang="zh-CN" sz="1200"/>
              <a:t>0</a:t>
            </a:r>
            <a:r>
              <a:rPr lang="zh-CN" altLang="en-US" sz="1200"/>
              <a:t>，读</a:t>
            </a:r>
            <a:r>
              <a:rPr lang="en-US" altLang="zh-CN" sz="1200"/>
              <a:t>IO</a:t>
            </a:r>
            <a:r>
              <a:rPr lang="zh-CN" altLang="en-US" sz="1200"/>
              <a:t>不会失败，会返回全</a:t>
            </a:r>
            <a:r>
              <a:rPr lang="en-US" altLang="zh-CN" sz="1200"/>
              <a:t>0</a:t>
            </a:r>
            <a:r>
              <a:rPr lang="zh-CN" altLang="en-US" sz="1200"/>
              <a:t>数据，而写</a:t>
            </a:r>
            <a:r>
              <a:rPr lang="en-US" altLang="zh-CN" sz="1200"/>
              <a:t>IO</a:t>
            </a:r>
            <a:r>
              <a:rPr lang="zh-CN" altLang="en-US" sz="1200"/>
              <a:t>会失败，错误码：</a:t>
            </a:r>
            <a:r>
              <a:rPr lang="en-US" altLang="zh-CN" sz="1200"/>
              <a:t>28   </a:t>
            </a:r>
            <a:r>
              <a:rPr lang="en-US" altLang="zh-CN" sz="1200">
                <a:solidFill>
                  <a:srgbClr val="FF0000"/>
                </a:solidFill>
              </a:rPr>
              <a:t>(</a:t>
            </a:r>
            <a:r>
              <a:rPr lang="zh-CN" altLang="en-US" sz="1200">
                <a:solidFill>
                  <a:srgbClr val="FF0000"/>
                </a:solidFill>
              </a:rPr>
              <a:t>如下图</a:t>
            </a:r>
            <a:r>
              <a:rPr lang="en-US" altLang="zh-CN" sz="1200">
                <a:solidFill>
                  <a:srgbClr val="FF0000"/>
                </a:solidFill>
              </a:rPr>
              <a:t>)</a:t>
            </a:r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    </a:t>
            </a:r>
            <a:r>
              <a:rPr lang="zh-CN" altLang="en-US" sz="1200">
                <a:solidFill>
                  <a:srgbClr val="FF0000"/>
                </a:solidFill>
              </a:rPr>
              <a:t>ENOSPC	2</a:t>
            </a:r>
            <a:r>
              <a:rPr lang="en-US" altLang="zh-CN" sz="1200">
                <a:solidFill>
                  <a:srgbClr val="FF0000"/>
                </a:solidFill>
              </a:rPr>
              <a:t>8  </a:t>
            </a:r>
            <a:r>
              <a:rPr lang="zh-CN" altLang="en-US" sz="1200">
                <a:solidFill>
                  <a:srgbClr val="FF0000"/>
                </a:solidFill>
              </a:rPr>
              <a:t>No space left on device</a:t>
            </a:r>
            <a:r>
              <a:rPr lang="en-US" altLang="zh-CN" sz="1200">
                <a:solidFill>
                  <a:srgbClr val="FF0000"/>
                </a:solidFill>
              </a:rPr>
              <a:t>  (</a:t>
            </a:r>
            <a:r>
              <a:rPr lang="zh-CN" altLang="en-US" sz="1200">
                <a:solidFill>
                  <a:srgbClr val="FF0000"/>
                </a:solidFill>
              </a:rPr>
              <a:t>如右下图：使用</a:t>
            </a:r>
            <a:r>
              <a:rPr lang="en-US" altLang="zh-CN" sz="1200">
                <a:solidFill>
                  <a:srgbClr val="FF0000"/>
                </a:solidFill>
              </a:rPr>
              <a:t>nbd1</a:t>
            </a:r>
            <a:r>
              <a:rPr lang="zh-CN" altLang="en-US" sz="1200">
                <a:solidFill>
                  <a:srgbClr val="FF0000"/>
                </a:solidFill>
              </a:rPr>
              <a:t>磁盘进行模拟</a:t>
            </a:r>
            <a:r>
              <a:rPr lang="en-US" altLang="zh-CN" sz="1200">
                <a:solidFill>
                  <a:srgbClr val="FF0000"/>
                </a:solidFill>
              </a:rPr>
              <a:t>)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/>
          </a:p>
          <a:p>
            <a:r>
              <a:rPr lang="en-US" altLang="zh-CN" sz="1200"/>
              <a:t>5. </a:t>
            </a:r>
            <a:r>
              <a:rPr lang="zh-CN" altLang="en-US" sz="1200"/>
              <a:t>假设：在当前虚拟机内，有某个应用正在从数据盘</a:t>
            </a:r>
            <a:r>
              <a:rPr lang="en-US" altLang="zh-CN" sz="1200"/>
              <a:t>A</a:t>
            </a:r>
            <a:r>
              <a:rPr lang="zh-CN" altLang="en-US" sz="1200"/>
              <a:t>中拷贝文件到数据盘</a:t>
            </a:r>
            <a:r>
              <a:rPr lang="en-US" altLang="zh-CN" sz="1200"/>
              <a:t>B</a:t>
            </a:r>
            <a:r>
              <a:rPr lang="zh-CN" altLang="en-US" sz="1200"/>
              <a:t>中，虚拟机关电源时，可能</a:t>
            </a:r>
            <a:endParaRPr lang="zh-CN" altLang="en-US" sz="1200"/>
          </a:p>
          <a:p>
            <a:r>
              <a:rPr lang="zh-CN" altLang="en-US" sz="1200"/>
              <a:t> </a:t>
            </a:r>
            <a:r>
              <a:rPr lang="en-US" altLang="zh-CN" sz="1200"/>
              <a:t>   </a:t>
            </a:r>
            <a:r>
              <a:rPr lang="zh-CN" altLang="en-US" sz="1200"/>
              <a:t>导致从数据盘</a:t>
            </a:r>
            <a:r>
              <a:rPr lang="en-US" altLang="zh-CN" sz="1200"/>
              <a:t>A</a:t>
            </a:r>
            <a:r>
              <a:rPr lang="zh-CN" altLang="en-US" sz="1200"/>
              <a:t>中读取</a:t>
            </a:r>
            <a:r>
              <a:rPr lang="zh-CN" altLang="en-US" sz="1200">
                <a:sym typeface="+mn-ea"/>
              </a:rPr>
              <a:t>文件</a:t>
            </a:r>
            <a:r>
              <a:rPr lang="zh-CN" altLang="en-US" sz="1200"/>
              <a:t>的数据为全</a:t>
            </a:r>
            <a:r>
              <a:rPr lang="en-US" altLang="zh-CN" sz="1200"/>
              <a:t>0</a:t>
            </a:r>
            <a:r>
              <a:rPr lang="zh-CN" altLang="en-US" sz="1200"/>
              <a:t>，写到数据盘</a:t>
            </a:r>
            <a:r>
              <a:rPr lang="en-US" altLang="zh-CN" sz="1200"/>
              <a:t>B</a:t>
            </a:r>
            <a:r>
              <a:rPr lang="zh-CN" altLang="en-US" sz="1200"/>
              <a:t>中的文件是损坏的；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chemeClr val="tx1"/>
                </a:solidFill>
              </a:rPr>
              <a:t>6. </a:t>
            </a:r>
            <a:r>
              <a:rPr lang="zh-CN" altLang="en-US" sz="1200" b="1">
                <a:solidFill>
                  <a:srgbClr val="2919F5"/>
                </a:solidFill>
              </a:rPr>
              <a:t>结论：</a:t>
            </a:r>
            <a:r>
              <a:rPr lang="zh-CN" altLang="en-US" sz="1200">
                <a:solidFill>
                  <a:schemeClr val="tx1"/>
                </a:solidFill>
              </a:rPr>
              <a:t>修改longhorn csi控制面的实现，确保qemu进程未退出之前，不能detach存储。</a:t>
            </a:r>
            <a:r>
              <a:rPr lang="en-US" altLang="zh-CN" sz="1200"/>
              <a:t> </a:t>
            </a:r>
            <a:endParaRPr lang="en-US" altLang="zh-CN" sz="1200"/>
          </a:p>
        </p:txBody>
      </p:sp>
      <p:pic>
        <p:nvPicPr>
          <p:cNvPr id="8" name="图片 7" descr="k8s强制拔盘导致虚拟机内LBA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62400"/>
            <a:ext cx="7839075" cy="2895600"/>
          </a:xfrm>
          <a:prstGeom prst="rect">
            <a:avLst/>
          </a:prstGeom>
        </p:spPr>
      </p:pic>
      <p:pic>
        <p:nvPicPr>
          <p:cNvPr id="17" name="图片 16" descr="磁盘detach后读写IO情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075" y="4577715"/>
            <a:ext cx="4352925" cy="2280285"/>
          </a:xfrm>
          <a:prstGeom prst="rect">
            <a:avLst/>
          </a:prstGeom>
        </p:spPr>
      </p:pic>
      <p:graphicFrame>
        <p:nvGraphicFramePr>
          <p:cNvPr id="20" name="对象 19"/>
          <p:cNvGraphicFramePr/>
          <p:nvPr/>
        </p:nvGraphicFramePr>
        <p:xfrm>
          <a:off x="7839075" y="0"/>
          <a:ext cx="4352925" cy="4577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5" imgW="2766060" imgH="3096260" progId="Visio.Drawing.11">
                  <p:embed/>
                </p:oleObj>
              </mc:Choice>
              <mc:Fallback>
                <p:oleObj name="" r:id="rId5" imgW="2766060" imgH="3096260" progId="Visio.Drawing.11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39075" y="0"/>
                        <a:ext cx="4352925" cy="4577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570980" y="125476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7" imgW="971550" imgH="666750" progId="Package">
                  <p:embed/>
                </p:oleObj>
              </mc:Choice>
              <mc:Fallback>
                <p:oleObj name="" showAsIcon="1" r:id="rId7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70980" y="125476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0530" y="1157605"/>
            <a:ext cx="3665855" cy="66230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qemu</a:t>
            </a:r>
            <a:r>
              <a:rPr lang="zh-CN"/>
              <a:t>：</a:t>
            </a:r>
            <a:r>
              <a:t>qcow2代码存在原生缺陷</a:t>
            </a:r>
            <a:r>
              <a:rPr lang="zh-CN"/>
              <a:t>可能</a:t>
            </a:r>
            <a:r>
              <a:t>导致数据丢失问题</a:t>
            </a: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3720" y="1344930"/>
            <a:ext cx="11005820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测试复现问题：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raw格式镜像</a:t>
            </a:r>
            <a:r>
              <a:rPr lang="zh-CN" altLang="en-US" sz="1400"/>
              <a:t>，虚拟机内跑LBA工具测试过程中，kill -9 pid杀qemu进程(模拟虚拟机关闭电源--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部分关闭电源的实现案，当关闭电源超时后会kill杀qemu进程)，</a:t>
            </a:r>
            <a:r>
              <a:rPr lang="zh-CN" altLang="en-US" sz="1400">
                <a:solidFill>
                  <a:srgbClr val="2919F5"/>
                </a:solidFill>
              </a:rPr>
              <a:t>未出现LBA问题(数据丢失)</a:t>
            </a:r>
            <a:r>
              <a:rPr lang="zh-CN" altLang="en-US" sz="1400"/>
              <a:t>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qcow2格式镜像</a:t>
            </a:r>
            <a:r>
              <a:rPr lang="zh-CN" altLang="en-US" sz="1400"/>
              <a:t>(</a:t>
            </a:r>
            <a:r>
              <a:rPr lang="zh-CN" altLang="en-US" sz="1400">
                <a:solidFill>
                  <a:srgbClr val="2919F5"/>
                </a:solidFill>
              </a:rPr>
              <a:t>preallocation=metadata/full分配模式</a:t>
            </a:r>
            <a:r>
              <a:rPr lang="zh-CN" altLang="en-US" sz="1400"/>
              <a:t>)，虚拟机内跑LBA工具测试过程中，kill -9 pid杀qemu进程(模拟虚拟机关闭电源</a:t>
            </a:r>
            <a:r>
              <a:rPr lang="zh-CN" altLang="en-US" sz="1400">
                <a:sym typeface="+mn-ea"/>
              </a:rPr>
              <a:t>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部分关闭电源的实现方案，当关闭电源超时后会kill杀qemu进程)，</a:t>
            </a:r>
            <a:r>
              <a:rPr lang="zh-CN" altLang="en-US" sz="1400">
                <a:solidFill>
                  <a:srgbClr val="2919F5"/>
                </a:solidFill>
              </a:rPr>
              <a:t>未出现LBA问题(数据丢失)</a:t>
            </a:r>
            <a:r>
              <a:rPr lang="zh-CN" altLang="en-US" sz="1400"/>
              <a:t>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qcow2格式镜像</a:t>
            </a:r>
            <a:r>
              <a:rPr lang="zh-CN" altLang="en-US" sz="1400"/>
              <a:t>(</a:t>
            </a:r>
            <a:r>
              <a:rPr lang="zh-CN" altLang="en-US" sz="1400">
                <a:solidFill>
                  <a:srgbClr val="2919F5"/>
                </a:solidFill>
              </a:rPr>
              <a:t>preallocation=off分配模式</a:t>
            </a:r>
            <a:r>
              <a:rPr lang="zh-CN" altLang="en-US" sz="1400"/>
              <a:t>)，虚拟机内跑LBA工具测试过程中，kill -9 pid杀qemu进程(模拟虚拟机关闭电源</a:t>
            </a:r>
            <a:r>
              <a:rPr lang="zh-CN" altLang="en-US" sz="1400">
                <a:sym typeface="+mn-ea"/>
              </a:rPr>
              <a:t>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部分关闭电源的实现方案，当关闭电源超时后会kill杀qemu进程)，</a:t>
            </a:r>
            <a:r>
              <a:rPr lang="zh-CN" altLang="en-US" sz="1400">
                <a:solidFill>
                  <a:srgbClr val="FF0000"/>
                </a:solidFill>
              </a:rPr>
              <a:t>出现LBA问题(数据丢失)</a:t>
            </a:r>
            <a:r>
              <a:rPr lang="zh-CN" altLang="en-US" sz="1400"/>
              <a:t>。</a:t>
            </a:r>
            <a:endParaRPr lang="zh-CN" altLang="en-US" sz="1400"/>
          </a:p>
        </p:txBody>
      </p:sp>
      <p:sp>
        <p:nvSpPr>
          <p:cNvPr id="4" name="文本框 3"/>
          <p:cNvSpPr txBox="1"/>
          <p:nvPr/>
        </p:nvSpPr>
        <p:spPr>
          <a:xfrm>
            <a:off x="582295" y="3740150"/>
            <a:ext cx="10800715" cy="2276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问题原因：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400"/>
              <a:t>qemu的qcow2代码存在原生缺陷，</a:t>
            </a:r>
            <a:r>
              <a:rPr lang="zh-CN" altLang="en-US" sz="1400">
                <a:solidFill>
                  <a:srgbClr val="2919F5"/>
                </a:solidFill>
              </a:rPr>
              <a:t>preallocation=off分配模式qcow2格式镜像并且已随机写入部分数据后</a:t>
            </a:r>
            <a:r>
              <a:rPr lang="zh-CN" altLang="en-US" sz="1400"/>
              <a:t>，当存在如下情况：</a:t>
            </a:r>
            <a:endParaRPr lang="zh-CN" altLang="en-US" sz="1400"/>
          </a:p>
          <a:p>
            <a:r>
              <a:rPr lang="zh-CN" altLang="en-US" sz="1400"/>
              <a:t>1. qcow2镜像中的三个簇，第一簇对应的L2表项已经创建分配，第二簇对应的L2表项未创建分配，第三簇对应的L2表项已经创建分配；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2. 先后向这三簇写入数据，第一簇直接覆盖写数据(不会更新L2表项)；第二簇先在qcow2 cache中创建L2表项，然后写数据；第三簇直接覆盖写数据(不会更新L2表项)；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3. kill -9 pid杀qemu进程时，第二簇在qcow2 cache中创建L2表项还未被刷新到存储中，导致中间IO的数据丢失。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4. </a:t>
            </a:r>
            <a:r>
              <a:rPr lang="zh-CN" altLang="en-US" sz="1400">
                <a:solidFill>
                  <a:srgbClr val="FF0000"/>
                </a:solidFill>
              </a:rPr>
              <a:t>qemu所有版本都存在这个问题</a:t>
            </a:r>
            <a:r>
              <a:rPr lang="zh-CN" altLang="en-US" sz="1400">
                <a:solidFill>
                  <a:schemeClr val="tx1"/>
                </a:solidFill>
              </a:rPr>
              <a:t>：</a:t>
            </a:r>
            <a:r>
              <a:rPr lang="zh-CN" altLang="en-US" sz="1400"/>
              <a:t>测试了qemu-7.0和最新版本qemu-8.2，都可以必现问题。</a:t>
            </a:r>
            <a:endParaRPr lang="zh-CN" altLang="en-US" sz="1400"/>
          </a:p>
        </p:txBody>
      </p:sp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qemu</a:t>
            </a:r>
            <a:r>
              <a:rPr lang="zh-CN"/>
              <a:t>：</a:t>
            </a:r>
            <a:r>
              <a:t>qcow2代码存在原生缺陷</a:t>
            </a:r>
            <a:r>
              <a:rPr lang="zh-CN"/>
              <a:t>可能</a:t>
            </a:r>
            <a:r>
              <a:t>导致数据丢失问题</a:t>
            </a:r>
            <a:r>
              <a:rPr lang="en-US"/>
              <a:t>patch</a:t>
            </a:r>
            <a:endParaRPr 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精简模式qcow2镜像L2表已有部分映射杀进程测试出现LBA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148715"/>
            <a:ext cx="4156710" cy="5708015"/>
          </a:xfrm>
          <a:prstGeom prst="rect">
            <a:avLst/>
          </a:prstGeom>
        </p:spPr>
      </p:pic>
      <p:pic>
        <p:nvPicPr>
          <p:cNvPr id="8" name="图片 7" descr="虚拟机使用本地存储上qcow2杀进程测试出现LBA问题patc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230" y="0"/>
            <a:ext cx="4112895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829175" y="2244090"/>
            <a:ext cx="25342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LBA工具簇间数据校验：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600"/>
              <a:t>第461-465次IO数据丢失</a:t>
            </a:r>
            <a:endParaRPr lang="zh-CN" altLang="en-US" sz="1600"/>
          </a:p>
        </p:txBody>
      </p:sp>
    </p:spTree>
    <p:custDataLst>
      <p:tags r:id="rId5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自研存储研发过程中，测试出很多数据一致性问题</a:t>
            </a:r>
            <a:r>
              <a:rPr lang="en-US" altLang="zh-CN"/>
              <a:t>(</a:t>
            </a:r>
            <a:r>
              <a:rPr lang="zh-CN" altLang="en-US"/>
              <a:t>部分典型问题，总结</a:t>
            </a:r>
            <a:r>
              <a:rPr lang="en-US" altLang="zh-CN"/>
              <a:t>wiki</a:t>
            </a:r>
            <a:r>
              <a:rPr lang="zh-CN" altLang="en-US"/>
              <a:t>如下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507990" y="1195070"/>
            <a:ext cx="6348095" cy="960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存储部门和测试部门每个人都应该熟练掌握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工具的使用，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加强推广普及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工具及自动化系统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测试验证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存储稳定性，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缩短</a:t>
            </a:r>
            <a:r>
              <a:rPr lang="zh-CN" sz="1400">
                <a:solidFill>
                  <a:srgbClr val="2919F5"/>
                </a:solidFill>
                <a:sym typeface="+mn-ea"/>
              </a:rPr>
              <a:t>开发存储产品稳定性达到可正式发布标准的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研发周期、降低研发成本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。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自研存储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1146810"/>
            <a:ext cx="4803140" cy="57092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3" name="图片 2" descr="两字节错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" y="1166495"/>
            <a:ext cx="8725535" cy="569150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4" name="图片 3" descr="两字节错误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9455" y="1223010"/>
            <a:ext cx="8629650" cy="561022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【自研存储-混闪】虚拟机跑LBA工具测试出多磁盘场景LBA问题--数据错位</a:t>
            </a:r>
          </a:p>
        </p:txBody>
      </p:sp>
      <p:pic>
        <p:nvPicPr>
          <p:cNvPr id="2" name="图片 1" descr="数据错位一字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45" y="1515745"/>
            <a:ext cx="9112885" cy="53098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5795" y="1147445"/>
            <a:ext cx="70421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第一次见到这种数据不一致出错的情形：数据错位一个字节！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 descr="数据错位一字节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770" y="1516380"/>
            <a:ext cx="3113405" cy="256794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数据不一致问题，案例三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【自研存储-全闪】虚拟机跑LBA工具测试出数据不一致问题--数据丢失</a:t>
            </a:r>
          </a:p>
        </p:txBody>
      </p:sp>
      <p:pic>
        <p:nvPicPr>
          <p:cNvPr id="3" name="图片 2" descr="BUG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15" y="1195070"/>
            <a:ext cx="7108190" cy="4672965"/>
          </a:xfrm>
          <a:prstGeom prst="rect">
            <a:avLst/>
          </a:prstGeom>
        </p:spPr>
      </p:pic>
      <p:pic>
        <p:nvPicPr>
          <p:cNvPr id="4" name="图片 3" descr="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5" y="5271135"/>
            <a:ext cx="4474845" cy="1577340"/>
          </a:xfrm>
          <a:prstGeom prst="rect">
            <a:avLst/>
          </a:prstGeom>
        </p:spPr>
      </p:pic>
      <p:cxnSp>
        <p:nvCxnSpPr>
          <p:cNvPr id="5" name="直接连接符 4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BA_bug_00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748905" y="3175"/>
            <a:ext cx="4170680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数据不一致问题，案例四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</a:t>
            </a:r>
            <a:r>
              <a:rPr lang="en-US"/>
              <a:t>2</a:t>
            </a:r>
            <a:r>
              <a:t>--数据丢失</a:t>
            </a:r>
          </a:p>
        </p:txBody>
      </p:sp>
      <p:pic>
        <p:nvPicPr>
          <p:cNvPr id="5" name="图片 4" descr="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" y="1174750"/>
            <a:ext cx="7141845" cy="5680710"/>
          </a:xfrm>
          <a:prstGeom prst="rect">
            <a:avLst/>
          </a:prstGeom>
        </p:spPr>
      </p:pic>
      <p:pic>
        <p:nvPicPr>
          <p:cNvPr id="8" name="图片 7" descr="数据丢失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97095" y="3454400"/>
            <a:ext cx="3086100" cy="1095375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数据丢失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890510" y="-2540"/>
            <a:ext cx="428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数据不一致问题，案例五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【自研存储-混闪】修改IO及ULT超时阈值虚机跑LBA工具出数据不一致问题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BA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60" y="0"/>
            <a:ext cx="4104640" cy="6858000"/>
          </a:xfrm>
          <a:prstGeom prst="rect">
            <a:avLst/>
          </a:prstGeom>
        </p:spPr>
      </p:pic>
      <p:graphicFrame>
        <p:nvGraphicFramePr>
          <p:cNvPr id="10" name="对象 9"/>
          <p:cNvGraphicFramePr/>
          <p:nvPr>
            <p:custDataLst>
              <p:tags r:id="rId5"/>
            </p:custDataLst>
          </p:nvPr>
        </p:nvGraphicFramePr>
        <p:xfrm>
          <a:off x="390525" y="2766060"/>
          <a:ext cx="7696835" cy="2647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6" imgW="9163050" imgH="3067050" progId="Paint.Picture">
                  <p:embed/>
                </p:oleObj>
              </mc:Choice>
              <mc:Fallback>
                <p:oleObj name="" r:id="rId6" imgW="9163050" imgH="30670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25" y="2766060"/>
                        <a:ext cx="7696835" cy="2647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54685" y="1628140"/>
            <a:ext cx="7195185" cy="579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>
                <a:solidFill>
                  <a:srgbClr val="2919F5"/>
                </a:solidFill>
              </a:rPr>
              <a:t>5号线程写了212个IO，随机读取第99个IO的数据进行校验，发现簇LBA地址：0x4108800，簇内偏移1336扇区开始，连续622扇区的数据不一致</a:t>
            </a:r>
            <a:r>
              <a:rPr lang="en-US" altLang="zh-CN" sz="1600">
                <a:solidFill>
                  <a:srgbClr val="2919F5"/>
                </a:solidFill>
              </a:rPr>
              <a:t>(</a:t>
            </a:r>
            <a:r>
              <a:rPr lang="zh-CN" altLang="en-US" sz="1600">
                <a:solidFill>
                  <a:srgbClr val="2919F5"/>
                </a:solidFill>
              </a:rPr>
              <a:t>数据丢失</a:t>
            </a:r>
            <a:r>
              <a:rPr lang="en-US" altLang="zh-CN" sz="1600">
                <a:solidFill>
                  <a:srgbClr val="2919F5"/>
                </a:solidFill>
              </a:rPr>
              <a:t>)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958850" y="2897505"/>
            <a:ext cx="10175875" cy="1104265"/>
          </a:xfrm>
        </p:spPr>
        <p:txBody>
          <a:bodyPr>
            <a:scene3d>
              <a:camera prst="isometricOffAxis1Right"/>
              <a:lightRig rig="threePt" dir="t"/>
            </a:scene3d>
          </a:bodyPr>
          <a:lstStyle/>
          <a:p>
            <a:r>
              <a:rPr lang="zh-CN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工欲善其事，必先利其器！</a:t>
            </a:r>
            <a:endParaRPr lang="zh-CN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73520" y="3754120"/>
            <a:ext cx="216535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遥遥领先！</a:t>
            </a:r>
            <a:endParaRPr lang="zh-CN" altLang="en-US" sz="36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数据不一致问题，案例六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【自研存储-混闪】连续扩盘连续删盘虚拟机跑出LBA问题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54685" y="5175885"/>
            <a:ext cx="10302240" cy="4565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</a:rPr>
              <a:t>2</a:t>
            </a:r>
            <a:r>
              <a:rPr lang="zh-CN" altLang="en-US" sz="1600">
                <a:solidFill>
                  <a:srgbClr val="2919F5"/>
                </a:solidFill>
              </a:rPr>
              <a:t>号线程，随机数据校验：读取前面已经成功写入并落盘的数据来进行校验，发现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数据错误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--</a:t>
            </a:r>
            <a:r>
              <a:rPr lang="zh-CN" altLang="en-US" sz="1600">
                <a:solidFill>
                  <a:srgbClr val="2919F5"/>
                </a:solidFill>
              </a:rPr>
              <a:t>全</a:t>
            </a:r>
            <a:r>
              <a:rPr lang="en-US" altLang="zh-CN" sz="1600">
                <a:solidFill>
                  <a:srgbClr val="2919F5"/>
                </a:solidFill>
              </a:rPr>
              <a:t>0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  <p:pic>
        <p:nvPicPr>
          <p:cNvPr id="3" name="图片 2" descr="lba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85" y="1203325"/>
            <a:ext cx="10905490" cy="3863340"/>
          </a:xfrm>
          <a:prstGeom prst="rect">
            <a:avLst/>
          </a:prstGeom>
        </p:spPr>
      </p:pic>
      <p:pic>
        <p:nvPicPr>
          <p:cNvPr id="5" name="图片 4" descr="lba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45" y="5612765"/>
            <a:ext cx="9191625" cy="9429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65683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上海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虚拟机中跑</a:t>
            </a:r>
            <a:r>
              <a:rPr lang="en-US" altLang="zh-CN"/>
              <a:t>LBA</a:t>
            </a:r>
            <a:r>
              <a:rPr lang="zh-CN" altLang="en-US"/>
              <a:t>工具的</a:t>
            </a:r>
            <a:r>
              <a:rPr lang="zh-CN"/>
              <a:t>小</a:t>
            </a:r>
            <a:r>
              <a:rPr lang="en-US" altLang="zh-CN"/>
              <a:t>IO</a:t>
            </a:r>
            <a:r>
              <a:rPr lang="zh-CN" altLang="en-US"/>
              <a:t>测试，簇内校验发现有一扇区数据丢失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上海云计算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5" y="1297305"/>
            <a:ext cx="5638800" cy="5102225"/>
          </a:xfrm>
          <a:prstGeom prst="rect">
            <a:avLst/>
          </a:prstGeom>
        </p:spPr>
      </p:pic>
      <p:pic>
        <p:nvPicPr>
          <p:cNvPr id="2" name="图片 1" descr="上海云计算公司试用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215" y="0"/>
            <a:ext cx="3810635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2517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北京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对全闪</a:t>
            </a:r>
            <a:r>
              <a:rPr lang="en-US" altLang="zh-CN"/>
              <a:t>NVMeOF</a:t>
            </a:r>
            <a:r>
              <a:rPr lang="zh-CN" altLang="en-US"/>
              <a:t>存储卷打快照，</a:t>
            </a:r>
            <a:r>
              <a:rPr lang="en-US" altLang="zh-CN"/>
              <a:t>LBA</a:t>
            </a:r>
            <a:r>
              <a:rPr lang="zh-CN" altLang="en-US"/>
              <a:t>工具测试出快照中的数据不一致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北京存储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" y="1208405"/>
            <a:ext cx="5686425" cy="41338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41655" y="5330825"/>
            <a:ext cx="103358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另外：</a:t>
            </a:r>
            <a:endParaRPr lang="zh-CN" altLang="en-US" b="1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北京</a:t>
            </a:r>
            <a:r>
              <a:rPr lang="en-US"/>
              <a:t>XXX</a:t>
            </a:r>
            <a:r>
              <a:rPr lang="zh-CN" altLang="en-US"/>
              <a:t>公司、</a:t>
            </a:r>
            <a:r>
              <a:rPr lang="en-US" altLang="zh-CN">
                <a:sym typeface="+mn-ea"/>
              </a:rPr>
              <a:t>XXX</a:t>
            </a:r>
            <a:r>
              <a:rPr lang="zh-CN" altLang="en-US">
                <a:sym typeface="+mn-ea"/>
              </a:rPr>
              <a:t>软件</a:t>
            </a:r>
            <a:r>
              <a:rPr lang="zh-CN" altLang="en-US">
                <a:sym typeface="+mn-ea"/>
              </a:rPr>
              <a:t>公司等</a:t>
            </a:r>
            <a:r>
              <a:rPr lang="zh-CN" altLang="en-US"/>
              <a:t>在使用</a:t>
            </a:r>
            <a:r>
              <a:rPr lang="en-US" altLang="zh-CN"/>
              <a:t>LBA</a:t>
            </a:r>
            <a:r>
              <a:rPr lang="zh-CN" altLang="en-US"/>
              <a:t>工具；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目前已有约三十个公司在使用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工具及自动化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系统；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与</a:t>
            </a:r>
            <a:r>
              <a:rPr lang="en-US" altLang="zh-CN"/>
              <a:t>openGuass</a:t>
            </a:r>
            <a:r>
              <a:rPr lang="zh-CN" altLang="en-US"/>
              <a:t>社区总工确定合作意向；也有国外使用者；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Intel </a:t>
            </a:r>
            <a:r>
              <a:rPr lang="en-US" altLang="zh-CN"/>
              <a:t>SPDK</a:t>
            </a:r>
            <a:r>
              <a:rPr lang="zh-CN" altLang="en-US">
                <a:sym typeface="+mn-ea"/>
              </a:rPr>
              <a:t>上海</a:t>
            </a:r>
            <a:r>
              <a:rPr lang="zh-CN" altLang="en-US"/>
              <a:t>团队可能在试用</a:t>
            </a:r>
            <a:r>
              <a:rPr lang="en-US" altLang="zh-CN"/>
              <a:t>LBA</a:t>
            </a:r>
            <a:r>
              <a:rPr lang="zh-CN" altLang="en-US"/>
              <a:t>工具，也可能没有，没有收到反馈；</a:t>
            </a:r>
            <a:endParaRPr lang="zh-CN" altLang="en-US"/>
          </a:p>
        </p:txBody>
      </p:sp>
      <p:pic>
        <p:nvPicPr>
          <p:cNvPr id="2" name="图片 1" descr="北京存储公司试用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0" y="1211580"/>
            <a:ext cx="4647565" cy="52019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qemu-2.5</a:t>
            </a:r>
            <a:r>
              <a:rPr lang="zh-CN" altLang="en-US"/>
              <a:t>版本热迁移代码</a:t>
            </a:r>
            <a:r>
              <a:rPr lang="zh-CN" altLang="en-US">
                <a:sym typeface="+mn-ea"/>
              </a:rPr>
              <a:t>原生</a:t>
            </a:r>
            <a:r>
              <a:rPr lang="en-US" altLang="zh-CN"/>
              <a:t>BUG</a:t>
            </a:r>
            <a:r>
              <a:rPr lang="zh-CN" altLang="en-US"/>
              <a:t>：排查、修复此问题代价较大</a:t>
            </a:r>
            <a:r>
              <a:rPr lang="en-US" altLang="zh-CN"/>
              <a:t> -- </a:t>
            </a:r>
            <a:r>
              <a:rPr lang="zh-CN" altLang="en-US"/>
              <a:t>两个资深的研发花了三周左右时间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无标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35" y="1837690"/>
            <a:ext cx="10734675" cy="501205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86105" y="1156970"/>
            <a:ext cx="10835005" cy="6889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solidFill>
                  <a:srgbClr val="2919F5"/>
                </a:solidFill>
              </a:rPr>
              <a:t>1. 2020</a:t>
            </a:r>
            <a:r>
              <a:rPr lang="zh-CN" altLang="en-US" sz="1400">
                <a:solidFill>
                  <a:srgbClr val="2919F5"/>
                </a:solidFill>
              </a:rPr>
              <a:t>年</a:t>
            </a:r>
            <a:r>
              <a:rPr lang="en-US" altLang="zh-CN" sz="1400">
                <a:solidFill>
                  <a:srgbClr val="2919F5"/>
                </a:solidFill>
              </a:rPr>
              <a:t>2</a:t>
            </a:r>
            <a:r>
              <a:rPr lang="zh-CN" altLang="en-US" sz="1400">
                <a:solidFill>
                  <a:srgbClr val="2919F5"/>
                </a:solidFill>
              </a:rPr>
              <a:t>月份</a:t>
            </a:r>
            <a:r>
              <a:rPr lang="en-US" altLang="zh-CN" sz="1400">
                <a:solidFill>
                  <a:srgbClr val="2919F5"/>
                </a:solidFill>
              </a:rPr>
              <a:t>(</a:t>
            </a:r>
            <a:r>
              <a:rPr lang="zh-CN" altLang="en-US" sz="1400">
                <a:solidFill>
                  <a:srgbClr val="2919F5"/>
                </a:solidFill>
              </a:rPr>
              <a:t>新冠疫情爆发期间</a:t>
            </a:r>
            <a:r>
              <a:rPr lang="en-US" altLang="zh-CN" sz="1400">
                <a:solidFill>
                  <a:srgbClr val="2919F5"/>
                </a:solidFill>
              </a:rPr>
              <a:t>)</a:t>
            </a:r>
            <a:r>
              <a:rPr lang="zh-CN" altLang="en-US" sz="1400">
                <a:solidFill>
                  <a:srgbClr val="2919F5"/>
                </a:solidFill>
              </a:rPr>
              <a:t>，多台虚拟机跑</a:t>
            </a:r>
            <a:r>
              <a:rPr lang="en-US" altLang="zh-CN" sz="1400">
                <a:solidFill>
                  <a:srgbClr val="2919F5"/>
                </a:solidFill>
              </a:rPr>
              <a:t>LBA</a:t>
            </a:r>
            <a:r>
              <a:rPr lang="zh-CN" altLang="en-US" sz="1400">
                <a:solidFill>
                  <a:srgbClr val="2919F5"/>
                </a:solidFill>
              </a:rPr>
              <a:t>自动化测试系统并进行热迁移，偶现内存热迁移数据不一致问题；</a:t>
            </a:r>
            <a:endParaRPr lang="zh-CN" altLang="en-US" sz="1400">
              <a:solidFill>
                <a:srgbClr val="2919F5"/>
              </a:solidFill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2.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批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量虚拟机跑热迁移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加大主机节点负载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，增加复现概率；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3.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排查手段：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详细的调试日志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mprotect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抓取篡改内存现场；</a:t>
            </a:r>
            <a:endParaRPr lang="zh-CN" altLang="en-US" sz="1400">
              <a:solidFill>
                <a:srgbClr val="2919F5"/>
              </a:solidFill>
            </a:endParaRPr>
          </a:p>
          <a:p>
            <a:endParaRPr lang="zh-CN" altLang="en-US" sz="1400">
              <a:solidFill>
                <a:srgbClr val="2919F5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随机拆分功能也测试发现了</a:t>
            </a:r>
            <a:r>
              <a:rPr lang="en-US" altLang="zh-CN">
                <a:sym typeface="+mn-ea"/>
              </a:rPr>
              <a:t>qemu-2.0.1</a:t>
            </a:r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virtio-blk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合并功能存在原生</a:t>
            </a:r>
            <a:r>
              <a:rPr lang="en-US" altLang="zh-CN">
                <a:sym typeface="+mn-ea"/>
              </a:rPr>
              <a:t>bug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IO合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5" y="1187450"/>
            <a:ext cx="4266565" cy="56597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43840" y="8248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磁盘、簇、扇区、全局</a:t>
            </a:r>
            <a:r>
              <a:rPr lang="en-US" altLang="zh-CN">
                <a:sym typeface="+mn-ea"/>
              </a:rPr>
              <a:t>bitmap(</a:t>
            </a:r>
            <a:r>
              <a:rPr lang="zh-CN">
                <a:sym typeface="+mn-ea"/>
              </a:rPr>
              <a:t>内存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95" name="组合 94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162" name="文本框 161"/>
            <p:cNvSpPr txBox="1"/>
            <p:nvPr>
              <p:custDataLst>
                <p:tags r:id="rId5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6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7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8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9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10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11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2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13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14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15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16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17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18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19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20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21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22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23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24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25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26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27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28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29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30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31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32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33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34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35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36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37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38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39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281" name="对象 280"/>
          <p:cNvGraphicFramePr/>
          <p:nvPr>
            <p:custDataLst>
              <p:tags r:id="rId40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41" imgW="567055" imgH="624840" progId="Visio.Drawing.11">
                  <p:embed/>
                </p:oleObj>
              </mc:Choice>
              <mc:Fallback>
                <p:oleObj name="" r:id="rId4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0" name="直接连接符 79"/>
          <p:cNvCxnSpPr/>
          <p:nvPr>
            <p:custDataLst>
              <p:tags r:id="rId43"/>
            </p:custDataLst>
          </p:nvPr>
        </p:nvCxnSpPr>
        <p:spPr>
          <a:xfrm flipH="1">
            <a:off x="623570" y="1709420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>
            <p:custDataLst>
              <p:tags r:id="rId44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>
            <p:custDataLst>
              <p:tags r:id="rId45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6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87" name="直接连接符 86"/>
          <p:cNvCxnSpPr/>
          <p:nvPr>
            <p:custDataLst>
              <p:tags r:id="rId47"/>
            </p:custDataLst>
          </p:nvPr>
        </p:nvCxnSpPr>
        <p:spPr>
          <a:xfrm>
            <a:off x="932815" y="2792730"/>
            <a:ext cx="4767580" cy="108712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>
            <p:custDataLst>
              <p:tags r:id="rId48"/>
            </p:custDataLst>
          </p:nvPr>
        </p:nvSpPr>
        <p:spPr>
          <a:xfrm>
            <a:off x="278130" y="4270375"/>
            <a:ext cx="3460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扇区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92" name="直接连接符 91"/>
          <p:cNvCxnSpPr/>
          <p:nvPr>
            <p:custDataLst>
              <p:tags r:id="rId49"/>
            </p:custDataLst>
          </p:nvPr>
        </p:nvCxnSpPr>
        <p:spPr>
          <a:xfrm>
            <a:off x="11551285" y="2786380"/>
            <a:ext cx="8890" cy="772160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50"/>
            </p:custDataLst>
          </p:nvPr>
        </p:nvCxnSpPr>
        <p:spPr>
          <a:xfrm>
            <a:off x="639445" y="2786380"/>
            <a:ext cx="5495290" cy="807085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51"/>
            </p:custDataLst>
          </p:nvPr>
        </p:nvSpPr>
        <p:spPr>
          <a:xfrm>
            <a:off x="6029960" y="3299460"/>
            <a:ext cx="13633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全局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bitmap(</a:t>
            </a:r>
            <a:r>
              <a:rPr lang="zh-CN" altLang="en-US" sz="1200" b="1">
                <a:sym typeface="+mn-ea"/>
              </a:rPr>
              <a:t>内存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)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52"/>
            </p:custDataLst>
          </p:nvPr>
        </p:nvSpPr>
        <p:spPr>
          <a:xfrm>
            <a:off x="1384300" y="216789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103" name="直接连接符 102"/>
          <p:cNvCxnSpPr/>
          <p:nvPr>
            <p:custDataLst>
              <p:tags r:id="rId53"/>
            </p:custDataLst>
          </p:nvPr>
        </p:nvCxnSpPr>
        <p:spPr>
          <a:xfrm>
            <a:off x="638810" y="2785745"/>
            <a:ext cx="635" cy="109410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38695" y="302958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4" imgW="971550" imgH="666750" progId="Package">
                  <p:embed/>
                </p:oleObj>
              </mc:Choice>
              <mc:Fallback>
                <p:oleObj name="" showAsIcon="1" r:id="rId5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7338695" y="302958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 descr="test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6129655" y="3588385"/>
            <a:ext cx="5439410" cy="2613025"/>
          </a:xfrm>
          <a:prstGeom prst="rect">
            <a:avLst/>
          </a:prstGeom>
        </p:spPr>
      </p:pic>
      <p:grpSp>
        <p:nvGrpSpPr>
          <p:cNvPr id="194" name="组合 193"/>
          <p:cNvGrpSpPr/>
          <p:nvPr/>
        </p:nvGrpSpPr>
        <p:grpSpPr>
          <a:xfrm>
            <a:off x="631825" y="4278630"/>
            <a:ext cx="5050790" cy="1922780"/>
            <a:chOff x="969" y="6205"/>
            <a:chExt cx="7954" cy="3028"/>
          </a:xfrm>
        </p:grpSpPr>
        <p:sp>
          <p:nvSpPr>
            <p:cNvPr id="353" name="文本框 352"/>
            <p:cNvSpPr txBox="1"/>
            <p:nvPr>
              <p:custDataLst>
                <p:tags r:id="rId57"/>
              </p:custDataLst>
            </p:nvPr>
          </p:nvSpPr>
          <p:spPr>
            <a:xfrm>
              <a:off x="969" y="6205"/>
              <a:ext cx="7954" cy="3029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1080" y="6305"/>
              <a:ext cx="1184" cy="2832"/>
              <a:chOff x="1366" y="6162"/>
              <a:chExt cx="1184" cy="2832"/>
            </a:xfrm>
          </p:grpSpPr>
          <p:sp>
            <p:nvSpPr>
              <p:cNvPr id="134" name="文本框 133"/>
              <p:cNvSpPr txBox="1"/>
              <p:nvPr>
                <p:custDataLst>
                  <p:tags r:id="rId58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5" name="文本框 134"/>
              <p:cNvSpPr txBox="1"/>
              <p:nvPr>
                <p:custDataLst>
                  <p:tags r:id="rId59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6" name="文本框 135"/>
              <p:cNvSpPr txBox="1"/>
              <p:nvPr>
                <p:custDataLst>
                  <p:tags r:id="rId60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7" name="文本框 136"/>
              <p:cNvSpPr txBox="1"/>
              <p:nvPr>
                <p:custDataLst>
                  <p:tags r:id="rId61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8" name="文本框 137"/>
              <p:cNvSpPr txBox="1"/>
              <p:nvPr>
                <p:custDataLst>
                  <p:tags r:id="rId62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9" name="文本框 138"/>
              <p:cNvSpPr txBox="1"/>
              <p:nvPr>
                <p:custDataLst>
                  <p:tags r:id="rId63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0" name="文本框 139"/>
              <p:cNvSpPr txBox="1"/>
              <p:nvPr>
                <p:custDataLst>
                  <p:tags r:id="rId64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1" name="文本框 140"/>
              <p:cNvSpPr txBox="1"/>
              <p:nvPr>
                <p:custDataLst>
                  <p:tags r:id="rId65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2" name="文本框 141"/>
              <p:cNvSpPr txBox="1"/>
              <p:nvPr>
                <p:custDataLst>
                  <p:tags r:id="rId66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0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43" name="组合 142"/>
            <p:cNvGrpSpPr/>
            <p:nvPr/>
          </p:nvGrpSpPr>
          <p:grpSpPr>
            <a:xfrm>
              <a:off x="2389" y="6305"/>
              <a:ext cx="1184" cy="2832"/>
              <a:chOff x="1366" y="6162"/>
              <a:chExt cx="1184" cy="2832"/>
            </a:xfrm>
          </p:grpSpPr>
          <p:sp>
            <p:nvSpPr>
              <p:cNvPr id="144" name="文本框 143"/>
              <p:cNvSpPr txBox="1"/>
              <p:nvPr>
                <p:custDataLst>
                  <p:tags r:id="rId67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5" name="文本框 144"/>
              <p:cNvSpPr txBox="1"/>
              <p:nvPr>
                <p:custDataLst>
                  <p:tags r:id="rId68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6" name="文本框 145"/>
              <p:cNvSpPr txBox="1"/>
              <p:nvPr>
                <p:custDataLst>
                  <p:tags r:id="rId69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7" name="文本框 146"/>
              <p:cNvSpPr txBox="1"/>
              <p:nvPr>
                <p:custDataLst>
                  <p:tags r:id="rId70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8" name="文本框 147"/>
              <p:cNvSpPr txBox="1"/>
              <p:nvPr>
                <p:custDataLst>
                  <p:tags r:id="rId71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9" name="文本框 148"/>
              <p:cNvSpPr txBox="1"/>
              <p:nvPr>
                <p:custDataLst>
                  <p:tags r:id="rId72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0" name="文本框 149"/>
              <p:cNvSpPr txBox="1"/>
              <p:nvPr>
                <p:custDataLst>
                  <p:tags r:id="rId73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1" name="文本框 150"/>
              <p:cNvSpPr txBox="1"/>
              <p:nvPr>
                <p:custDataLst>
                  <p:tags r:id="rId74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2" name="文本框 151"/>
              <p:cNvSpPr txBox="1"/>
              <p:nvPr>
                <p:custDataLst>
                  <p:tags r:id="rId75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1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53" name="组合 152"/>
            <p:cNvGrpSpPr/>
            <p:nvPr/>
          </p:nvGrpSpPr>
          <p:grpSpPr>
            <a:xfrm>
              <a:off x="3698" y="6305"/>
              <a:ext cx="1184" cy="2832"/>
              <a:chOff x="1366" y="6162"/>
              <a:chExt cx="1184" cy="2832"/>
            </a:xfrm>
          </p:grpSpPr>
          <p:sp>
            <p:nvSpPr>
              <p:cNvPr id="154" name="文本框 153"/>
              <p:cNvSpPr txBox="1"/>
              <p:nvPr>
                <p:custDataLst>
                  <p:tags r:id="rId76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5" name="文本框 154"/>
              <p:cNvSpPr txBox="1"/>
              <p:nvPr>
                <p:custDataLst>
                  <p:tags r:id="rId77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6" name="文本框 155"/>
              <p:cNvSpPr txBox="1"/>
              <p:nvPr>
                <p:custDataLst>
                  <p:tags r:id="rId78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7" name="文本框 156"/>
              <p:cNvSpPr txBox="1"/>
              <p:nvPr>
                <p:custDataLst>
                  <p:tags r:id="rId79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8" name="文本框 157"/>
              <p:cNvSpPr txBox="1"/>
              <p:nvPr>
                <p:custDataLst>
                  <p:tags r:id="rId80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9" name="文本框 158"/>
              <p:cNvSpPr txBox="1"/>
              <p:nvPr>
                <p:custDataLst>
                  <p:tags r:id="rId81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0" name="文本框 159"/>
              <p:cNvSpPr txBox="1"/>
              <p:nvPr>
                <p:custDataLst>
                  <p:tags r:id="rId82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1" name="文本框 160"/>
              <p:cNvSpPr txBox="1"/>
              <p:nvPr>
                <p:custDataLst>
                  <p:tags r:id="rId83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文本框 162"/>
              <p:cNvSpPr txBox="1"/>
              <p:nvPr>
                <p:custDataLst>
                  <p:tags r:id="rId84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2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64" name="组合 163"/>
            <p:cNvGrpSpPr/>
            <p:nvPr/>
          </p:nvGrpSpPr>
          <p:grpSpPr>
            <a:xfrm>
              <a:off x="5007" y="6305"/>
              <a:ext cx="1184" cy="2832"/>
              <a:chOff x="1366" y="6162"/>
              <a:chExt cx="1184" cy="2832"/>
            </a:xfrm>
          </p:grpSpPr>
          <p:sp>
            <p:nvSpPr>
              <p:cNvPr id="165" name="文本框 164"/>
              <p:cNvSpPr txBox="1"/>
              <p:nvPr>
                <p:custDataLst>
                  <p:tags r:id="rId85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6" name="文本框 165"/>
              <p:cNvSpPr txBox="1"/>
              <p:nvPr>
                <p:custDataLst>
                  <p:tags r:id="rId86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7" name="文本框 166"/>
              <p:cNvSpPr txBox="1"/>
              <p:nvPr>
                <p:custDataLst>
                  <p:tags r:id="rId87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8" name="文本框 167"/>
              <p:cNvSpPr txBox="1"/>
              <p:nvPr>
                <p:custDataLst>
                  <p:tags r:id="rId88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9" name="文本框 168"/>
              <p:cNvSpPr txBox="1"/>
              <p:nvPr>
                <p:custDataLst>
                  <p:tags r:id="rId89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0" name="文本框 169"/>
              <p:cNvSpPr txBox="1"/>
              <p:nvPr>
                <p:custDataLst>
                  <p:tags r:id="rId90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1" name="文本框 170"/>
              <p:cNvSpPr txBox="1"/>
              <p:nvPr>
                <p:custDataLst>
                  <p:tags r:id="rId91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2" name="文本框 171"/>
              <p:cNvSpPr txBox="1"/>
              <p:nvPr>
                <p:custDataLst>
                  <p:tags r:id="rId92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3" name="文本框 172"/>
              <p:cNvSpPr txBox="1"/>
              <p:nvPr>
                <p:custDataLst>
                  <p:tags r:id="rId93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3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6316" y="6305"/>
              <a:ext cx="1184" cy="2832"/>
              <a:chOff x="1366" y="6162"/>
              <a:chExt cx="1184" cy="2832"/>
            </a:xfrm>
          </p:grpSpPr>
          <p:sp>
            <p:nvSpPr>
              <p:cNvPr id="175" name="文本框 174"/>
              <p:cNvSpPr txBox="1"/>
              <p:nvPr>
                <p:custDataLst>
                  <p:tags r:id="rId94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6" name="文本框 175"/>
              <p:cNvSpPr txBox="1"/>
              <p:nvPr>
                <p:custDataLst>
                  <p:tags r:id="rId95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7" name="文本框 176"/>
              <p:cNvSpPr txBox="1"/>
              <p:nvPr>
                <p:custDataLst>
                  <p:tags r:id="rId96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8" name="文本框 177"/>
              <p:cNvSpPr txBox="1"/>
              <p:nvPr>
                <p:custDataLst>
                  <p:tags r:id="rId97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9" name="文本框 178"/>
              <p:cNvSpPr txBox="1"/>
              <p:nvPr>
                <p:custDataLst>
                  <p:tags r:id="rId98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0" name="文本框 179"/>
              <p:cNvSpPr txBox="1"/>
              <p:nvPr>
                <p:custDataLst>
                  <p:tags r:id="rId99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1" name="文本框 180"/>
              <p:cNvSpPr txBox="1"/>
              <p:nvPr>
                <p:custDataLst>
                  <p:tags r:id="rId100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文本框 181"/>
              <p:cNvSpPr txBox="1"/>
              <p:nvPr>
                <p:custDataLst>
                  <p:tags r:id="rId101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文本框 182"/>
              <p:cNvSpPr txBox="1"/>
              <p:nvPr>
                <p:custDataLst>
                  <p:tags r:id="rId102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...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4" name="组合 183"/>
            <p:cNvGrpSpPr/>
            <p:nvPr/>
          </p:nvGrpSpPr>
          <p:grpSpPr>
            <a:xfrm>
              <a:off x="7625" y="6305"/>
              <a:ext cx="1184" cy="2832"/>
              <a:chOff x="1366" y="6162"/>
              <a:chExt cx="1184" cy="2832"/>
            </a:xfrm>
          </p:grpSpPr>
          <p:sp>
            <p:nvSpPr>
              <p:cNvPr id="185" name="文本框 184"/>
              <p:cNvSpPr txBox="1"/>
              <p:nvPr>
                <p:custDataLst>
                  <p:tags r:id="rId103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6" name="文本框 185"/>
              <p:cNvSpPr txBox="1"/>
              <p:nvPr>
                <p:custDataLst>
                  <p:tags r:id="rId104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文本框 186"/>
              <p:cNvSpPr txBox="1"/>
              <p:nvPr>
                <p:custDataLst>
                  <p:tags r:id="rId105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8" name="文本框 187"/>
              <p:cNvSpPr txBox="1"/>
              <p:nvPr>
                <p:custDataLst>
                  <p:tags r:id="rId106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9" name="文本框 188"/>
              <p:cNvSpPr txBox="1"/>
              <p:nvPr>
                <p:custDataLst>
                  <p:tags r:id="rId107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0" name="文本框 189"/>
              <p:cNvSpPr txBox="1"/>
              <p:nvPr>
                <p:custDataLst>
                  <p:tags r:id="rId108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文本框 190"/>
              <p:cNvSpPr txBox="1"/>
              <p:nvPr>
                <p:custDataLst>
                  <p:tags r:id="rId109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文本框 191"/>
              <p:cNvSpPr txBox="1"/>
              <p:nvPr>
                <p:custDataLst>
                  <p:tags r:id="rId110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文本框 192"/>
              <p:cNvSpPr txBox="1"/>
              <p:nvPr>
                <p:custDataLst>
                  <p:tags r:id="rId111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INDEX: </a:t>
                </a: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N-1</a:t>
                </a:r>
                <a:endParaRPr kumimoji="0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</p:grpSp>
      <p:cxnSp>
        <p:nvCxnSpPr>
          <p:cNvPr id="487" name="直接连接符 486" title="非零扇区"/>
          <p:cNvCxnSpPr/>
          <p:nvPr>
            <p:custDataLst>
              <p:tags r:id="rId112"/>
            </p:custDataLst>
          </p:nvPr>
        </p:nvCxnSpPr>
        <p:spPr>
          <a:xfrm flipH="1">
            <a:off x="3456940" y="397192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113"/>
            </p:custDataLst>
          </p:nvPr>
        </p:nvCxnSpPr>
        <p:spPr>
          <a:xfrm>
            <a:off x="685800" y="398462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114"/>
            </p:custDataLst>
          </p:nvPr>
        </p:nvSpPr>
        <p:spPr>
          <a:xfrm>
            <a:off x="2943225" y="3855720"/>
            <a:ext cx="57658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cluster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115"/>
            </p:custDataLst>
          </p:nvPr>
        </p:nvCxnSpPr>
        <p:spPr>
          <a:xfrm>
            <a:off x="639445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5" name="直接连接符 194" title="非零扇区"/>
          <p:cNvCxnSpPr/>
          <p:nvPr>
            <p:custDataLst>
              <p:tags r:id="rId116"/>
            </p:custDataLst>
          </p:nvPr>
        </p:nvCxnSpPr>
        <p:spPr>
          <a:xfrm>
            <a:off x="6394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6" name="直接连接符 195" title="非零扇区"/>
          <p:cNvCxnSpPr/>
          <p:nvPr>
            <p:custDataLst>
              <p:tags r:id="rId117"/>
            </p:custDataLst>
          </p:nvPr>
        </p:nvCxnSpPr>
        <p:spPr>
          <a:xfrm>
            <a:off x="148018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直接连接符 196" title="非零扇区"/>
          <p:cNvCxnSpPr/>
          <p:nvPr>
            <p:custDataLst>
              <p:tags r:id="rId118"/>
            </p:custDataLst>
          </p:nvPr>
        </p:nvCxnSpPr>
        <p:spPr>
          <a:xfrm>
            <a:off x="232092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8" name="直接连接符 197" title="非零扇区"/>
          <p:cNvCxnSpPr/>
          <p:nvPr>
            <p:custDataLst>
              <p:tags r:id="rId119"/>
            </p:custDataLst>
          </p:nvPr>
        </p:nvCxnSpPr>
        <p:spPr>
          <a:xfrm>
            <a:off x="316166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9" name="直接连接符 198" title="非零扇区"/>
          <p:cNvCxnSpPr/>
          <p:nvPr>
            <p:custDataLst>
              <p:tags r:id="rId120"/>
            </p:custDataLst>
          </p:nvPr>
        </p:nvCxnSpPr>
        <p:spPr>
          <a:xfrm>
            <a:off x="400240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直接连接符 199" title="非零扇区"/>
          <p:cNvCxnSpPr/>
          <p:nvPr>
            <p:custDataLst>
              <p:tags r:id="rId121"/>
            </p:custDataLst>
          </p:nvPr>
        </p:nvCxnSpPr>
        <p:spPr>
          <a:xfrm>
            <a:off x="48431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1" name="直接连接符 200" title="非零扇区"/>
          <p:cNvCxnSpPr/>
          <p:nvPr>
            <p:custDataLst>
              <p:tags r:id="rId122"/>
            </p:custDataLst>
          </p:nvPr>
        </p:nvCxnSpPr>
        <p:spPr>
          <a:xfrm>
            <a:off x="5675630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2" name="直接连接符 201" title="非零扇区"/>
          <p:cNvCxnSpPr/>
          <p:nvPr>
            <p:custDataLst>
              <p:tags r:id="rId123"/>
            </p:custDataLst>
          </p:nvPr>
        </p:nvCxnSpPr>
        <p:spPr>
          <a:xfrm>
            <a:off x="5674360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3" name="直接连接符 202" title="非零扇区"/>
          <p:cNvCxnSpPr/>
          <p:nvPr>
            <p:custDataLst>
              <p:tags r:id="rId124"/>
            </p:custDataLst>
          </p:nvPr>
        </p:nvCxnSpPr>
        <p:spPr>
          <a:xfrm>
            <a:off x="690880" y="4182745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6" name="直接连接符 205" title="非零扇区"/>
          <p:cNvCxnSpPr/>
          <p:nvPr>
            <p:custDataLst>
              <p:tags r:id="rId125"/>
            </p:custDataLst>
          </p:nvPr>
        </p:nvCxnSpPr>
        <p:spPr>
          <a:xfrm flipH="1">
            <a:off x="1256665" y="4178935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8" name="文本框 207"/>
          <p:cNvSpPr txBox="1"/>
          <p:nvPr>
            <p:custDataLst>
              <p:tags r:id="rId126"/>
            </p:custDataLst>
          </p:nvPr>
        </p:nvSpPr>
        <p:spPr>
          <a:xfrm>
            <a:off x="8172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209" name="直接连接符 208" title="非零扇区"/>
          <p:cNvCxnSpPr/>
          <p:nvPr>
            <p:custDataLst>
              <p:tags r:id="rId127"/>
            </p:custDataLst>
          </p:nvPr>
        </p:nvCxnSpPr>
        <p:spPr>
          <a:xfrm>
            <a:off x="151130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0" name="直接连接符 209" title="非零扇区"/>
          <p:cNvCxnSpPr/>
          <p:nvPr>
            <p:custDataLst>
              <p:tags r:id="rId128"/>
            </p:custDataLst>
          </p:nvPr>
        </p:nvCxnSpPr>
        <p:spPr>
          <a:xfrm flipH="1">
            <a:off x="207708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1" name="直接连接符 210" title="非零扇区"/>
          <p:cNvCxnSpPr/>
          <p:nvPr>
            <p:custDataLst>
              <p:tags r:id="rId129"/>
            </p:custDataLst>
          </p:nvPr>
        </p:nvCxnSpPr>
        <p:spPr>
          <a:xfrm>
            <a:off x="235331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直接连接符 211" title="非零扇区"/>
          <p:cNvCxnSpPr/>
          <p:nvPr>
            <p:custDataLst>
              <p:tags r:id="rId130"/>
            </p:custDataLst>
          </p:nvPr>
        </p:nvCxnSpPr>
        <p:spPr>
          <a:xfrm flipH="1">
            <a:off x="291909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3" name="直接连接符 212" title="非零扇区"/>
          <p:cNvCxnSpPr/>
          <p:nvPr>
            <p:custDataLst>
              <p:tags r:id="rId131"/>
            </p:custDataLst>
          </p:nvPr>
        </p:nvCxnSpPr>
        <p:spPr>
          <a:xfrm>
            <a:off x="318706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4" name="直接连接符 213" title="非零扇区"/>
          <p:cNvCxnSpPr/>
          <p:nvPr>
            <p:custDataLst>
              <p:tags r:id="rId132"/>
            </p:custDataLst>
          </p:nvPr>
        </p:nvCxnSpPr>
        <p:spPr>
          <a:xfrm flipH="1">
            <a:off x="375285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直接连接符 214" title="非零扇区"/>
          <p:cNvCxnSpPr/>
          <p:nvPr>
            <p:custDataLst>
              <p:tags r:id="rId133"/>
            </p:custDataLst>
          </p:nvPr>
        </p:nvCxnSpPr>
        <p:spPr>
          <a:xfrm>
            <a:off x="402907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6" name="直接连接符 215" title="非零扇区"/>
          <p:cNvCxnSpPr/>
          <p:nvPr>
            <p:custDataLst>
              <p:tags r:id="rId134"/>
            </p:custDataLst>
          </p:nvPr>
        </p:nvCxnSpPr>
        <p:spPr>
          <a:xfrm flipH="1">
            <a:off x="459486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7" name="直接连接符 216" title="非零扇区"/>
          <p:cNvCxnSpPr/>
          <p:nvPr>
            <p:custDataLst>
              <p:tags r:id="rId135"/>
            </p:custDataLst>
          </p:nvPr>
        </p:nvCxnSpPr>
        <p:spPr>
          <a:xfrm>
            <a:off x="487108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直接连接符 217" title="非零扇区"/>
          <p:cNvCxnSpPr/>
          <p:nvPr>
            <p:custDataLst>
              <p:tags r:id="rId136"/>
            </p:custDataLst>
          </p:nvPr>
        </p:nvCxnSpPr>
        <p:spPr>
          <a:xfrm flipH="1">
            <a:off x="543687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9" name="文本框 218"/>
          <p:cNvSpPr txBox="1"/>
          <p:nvPr>
            <p:custDataLst>
              <p:tags r:id="rId137"/>
            </p:custDataLst>
          </p:nvPr>
        </p:nvSpPr>
        <p:spPr>
          <a:xfrm>
            <a:off x="163576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0" name="文本框 219"/>
          <p:cNvSpPr txBox="1"/>
          <p:nvPr>
            <p:custDataLst>
              <p:tags r:id="rId138"/>
            </p:custDataLst>
          </p:nvPr>
        </p:nvSpPr>
        <p:spPr>
          <a:xfrm>
            <a:off x="24809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1" name="文本框 220"/>
          <p:cNvSpPr txBox="1"/>
          <p:nvPr>
            <p:custDataLst>
              <p:tags r:id="rId139"/>
            </p:custDataLst>
          </p:nvPr>
        </p:nvSpPr>
        <p:spPr>
          <a:xfrm>
            <a:off x="33064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2" name="文本框 221"/>
          <p:cNvSpPr txBox="1"/>
          <p:nvPr>
            <p:custDataLst>
              <p:tags r:id="rId140"/>
            </p:custDataLst>
          </p:nvPr>
        </p:nvSpPr>
        <p:spPr>
          <a:xfrm>
            <a:off x="415163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3" name="文本框 222"/>
          <p:cNvSpPr txBox="1"/>
          <p:nvPr>
            <p:custDataLst>
              <p:tags r:id="rId141"/>
            </p:custDataLst>
          </p:nvPr>
        </p:nvSpPr>
        <p:spPr>
          <a:xfrm>
            <a:off x="499745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142"/>
            </p:custDataLst>
          </p:nvPr>
        </p:nvSpPr>
        <p:spPr>
          <a:xfrm>
            <a:off x="523875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文件被划分为</a:t>
            </a:r>
            <a:r>
              <a:rPr lang="en-US" altLang="zh-CN" sz="1000">
                <a:sym typeface="+mn-ea"/>
              </a:rPr>
              <a:t>M</a:t>
            </a:r>
            <a:r>
              <a:rPr lang="zh-CN" altLang="en-US" sz="1000">
                <a:sym typeface="+mn-ea"/>
              </a:rPr>
              <a:t>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数据簇包含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个扇区中的数据：每个扇区除</a:t>
            </a:r>
            <a:r>
              <a:rPr lang="en-US" altLang="zh-CN" sz="1000">
                <a:sym typeface="+mn-ea"/>
              </a:rPr>
              <a:t>index</a:t>
            </a:r>
            <a:r>
              <a:rPr lang="zh-CN" altLang="en-US" sz="1000">
                <a:sym typeface="+mn-ea"/>
              </a:rPr>
              <a:t>字段表示簇中的扇区序号外，其它数据均相同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43"/>
            </p:custDataLst>
          </p:nvPr>
        </p:nvSpPr>
        <p:spPr>
          <a:xfrm>
            <a:off x="6065520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4. LBA</a:t>
            </a:r>
            <a:r>
              <a:rPr lang="zh-CN" altLang="en-US" sz="1000">
                <a:sym typeface="+mn-ea"/>
              </a:rPr>
              <a:t>工具测试磁盘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文件时，为每个磁盘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</a:t>
            </a:r>
            <a:r>
              <a:rPr lang="zh-CN" sz="1000">
                <a:sym typeface="+mn-ea"/>
              </a:rPr>
              <a:t>分配全局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内存，并置为全</a:t>
            </a:r>
            <a:r>
              <a:rPr lang="en-US" altLang="zh-CN" sz="1000">
                <a:sym typeface="+mn-ea"/>
              </a:rPr>
              <a:t>0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5.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不会被重复分配，分配新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数据簇时，随机分配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未被置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的对应数据簇；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6. </a:t>
            </a:r>
            <a:r>
              <a:rPr lang="zh-CN" altLang="en-US" sz="1000">
                <a:sym typeface="+mn-ea"/>
              </a:rPr>
              <a:t>每个已分配的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对应的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</p:txBody>
      </p:sp>
    </p:spTree>
    <p:custDataLst>
      <p:tags r:id="rId144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9808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41160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多线程、随机线程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42" name="对象 41"/>
          <p:cNvGraphicFramePr/>
          <p:nvPr>
            <p:custDataLst>
              <p:tags r:id="rId41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" name="" r:id="rId42" imgW="567055" imgH="624840" progId="Visio.Drawing.11">
                  <p:embed/>
                </p:oleObj>
              </mc:Choice>
              <mc:Fallback>
                <p:oleObj name="" r:id="rId42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8" name="直接连接符 77"/>
          <p:cNvCxnSpPr/>
          <p:nvPr>
            <p:custDataLst>
              <p:tags r:id="rId44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5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6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7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8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49"/>
            </p:custDataLst>
          </p:nvPr>
        </p:nvSpPr>
        <p:spPr>
          <a:xfrm>
            <a:off x="623570" y="440118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50"/>
            </p:custDataLst>
          </p:nvPr>
        </p:nvSpPr>
        <p:spPr>
          <a:xfrm>
            <a:off x="623570" y="476821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51"/>
            </p:custDataLst>
          </p:nvPr>
        </p:nvSpPr>
        <p:spPr>
          <a:xfrm>
            <a:off x="631825" y="513524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5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52"/>
            </p:custDataLst>
          </p:nvPr>
        </p:nvSpPr>
        <p:spPr>
          <a:xfrm>
            <a:off x="623570" y="550227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6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8" name="文本框 47"/>
          <p:cNvSpPr txBox="1"/>
          <p:nvPr>
            <p:custDataLst>
              <p:tags r:id="rId53"/>
            </p:custDataLst>
          </p:nvPr>
        </p:nvSpPr>
        <p:spPr>
          <a:xfrm>
            <a:off x="623570" y="403415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>
            <p:custDataLst>
              <p:tags r:id="rId54"/>
            </p:custDataLst>
          </p:nvPr>
        </p:nvSpPr>
        <p:spPr>
          <a:xfrm>
            <a:off x="623570" y="586930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7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55"/>
            </p:custDataLst>
          </p:nvPr>
        </p:nvSpPr>
        <p:spPr>
          <a:xfrm>
            <a:off x="623570" y="623633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8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56"/>
            </p:custDataLst>
          </p:nvPr>
        </p:nvSpPr>
        <p:spPr>
          <a:xfrm>
            <a:off x="623570" y="660336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2" name="文本框 51"/>
          <p:cNvSpPr txBox="1"/>
          <p:nvPr>
            <p:custDataLst>
              <p:tags r:id="rId57"/>
            </p:custDataLst>
          </p:nvPr>
        </p:nvSpPr>
        <p:spPr>
          <a:xfrm>
            <a:off x="620395" y="330009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3" name="文本框 52"/>
          <p:cNvSpPr txBox="1"/>
          <p:nvPr>
            <p:custDataLst>
              <p:tags r:id="rId58"/>
            </p:custDataLst>
          </p:nvPr>
        </p:nvSpPr>
        <p:spPr>
          <a:xfrm>
            <a:off x="620395" y="36671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55" name="直接连接符 54"/>
          <p:cNvCxnSpPr/>
          <p:nvPr>
            <p:custDataLst>
              <p:tags r:id="rId59"/>
            </p:custDataLst>
          </p:nvPr>
        </p:nvCxnSpPr>
        <p:spPr>
          <a:xfrm>
            <a:off x="779780" y="2793365"/>
            <a:ext cx="2540" cy="506730"/>
          </a:xfrm>
          <a:prstGeom prst="line">
            <a:avLst/>
          </a:prstGeom>
          <a:ln w="9525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endCxn id="49" idx="0"/>
          </p:cNvCxnSpPr>
          <p:nvPr>
            <p:custDataLst>
              <p:tags r:id="rId60"/>
            </p:custDataLst>
          </p:nvPr>
        </p:nvCxnSpPr>
        <p:spPr>
          <a:xfrm flipH="1">
            <a:off x="849630" y="2785110"/>
            <a:ext cx="2141220" cy="308419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  <a:endCxn id="45" idx="0"/>
          </p:cNvCxnSpPr>
          <p:nvPr>
            <p:custDataLst>
              <p:tags r:id="rId61"/>
            </p:custDataLst>
          </p:nvPr>
        </p:nvCxnSpPr>
        <p:spPr>
          <a:xfrm flipH="1">
            <a:off x="849630" y="2792730"/>
            <a:ext cx="1184275" cy="1975485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  <a:endCxn id="48" idx="0"/>
          </p:cNvCxnSpPr>
          <p:nvPr>
            <p:custDataLst>
              <p:tags r:id="rId62"/>
            </p:custDataLst>
          </p:nvPr>
        </p:nvCxnSpPr>
        <p:spPr>
          <a:xfrm flipH="1">
            <a:off x="849630" y="2792730"/>
            <a:ext cx="559435" cy="124142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  <a:endCxn id="44" idx="0"/>
          </p:cNvCxnSpPr>
          <p:nvPr>
            <p:custDataLst>
              <p:tags r:id="rId63"/>
            </p:custDataLst>
          </p:nvPr>
        </p:nvCxnSpPr>
        <p:spPr>
          <a:xfrm flipH="1">
            <a:off x="849630" y="2792730"/>
            <a:ext cx="871855" cy="1608455"/>
          </a:xfrm>
          <a:prstGeom prst="line">
            <a:avLst/>
          </a:prstGeom>
          <a:ln w="9525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  <a:endCxn id="46" idx="0"/>
          </p:cNvCxnSpPr>
          <p:nvPr>
            <p:custDataLst>
              <p:tags r:id="rId64"/>
            </p:custDataLst>
          </p:nvPr>
        </p:nvCxnSpPr>
        <p:spPr>
          <a:xfrm flipH="1">
            <a:off x="857885" y="2792730"/>
            <a:ext cx="1488440" cy="2342515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  <a:endCxn id="47" idx="0"/>
          </p:cNvCxnSpPr>
          <p:nvPr>
            <p:custDataLst>
              <p:tags r:id="rId65"/>
            </p:custDataLst>
          </p:nvPr>
        </p:nvCxnSpPr>
        <p:spPr>
          <a:xfrm flipH="1">
            <a:off x="849630" y="2792730"/>
            <a:ext cx="1809115" cy="2709545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endCxn id="53" idx="0"/>
          </p:cNvCxnSpPr>
          <p:nvPr>
            <p:custDataLst>
              <p:tags r:id="rId66"/>
            </p:custDataLst>
          </p:nvPr>
        </p:nvCxnSpPr>
        <p:spPr>
          <a:xfrm flipH="1">
            <a:off x="846455" y="2792730"/>
            <a:ext cx="236855" cy="874395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  <a:endCxn id="50" idx="0"/>
          </p:cNvCxnSpPr>
          <p:nvPr>
            <p:custDataLst>
              <p:tags r:id="rId67"/>
            </p:custDataLst>
          </p:nvPr>
        </p:nvCxnSpPr>
        <p:spPr>
          <a:xfrm flipH="1">
            <a:off x="849630" y="2792730"/>
            <a:ext cx="2433955" cy="3443605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  <a:endCxn id="51" idx="0"/>
          </p:cNvCxnSpPr>
          <p:nvPr>
            <p:custDataLst>
              <p:tags r:id="rId68"/>
            </p:custDataLst>
          </p:nvPr>
        </p:nvCxnSpPr>
        <p:spPr>
          <a:xfrm flipH="1">
            <a:off x="849630" y="2792730"/>
            <a:ext cx="2746375" cy="3810635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70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71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72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73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74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75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76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77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78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79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80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81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82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83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84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85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86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87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88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89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90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>
            <p:custDataLst>
              <p:tags r:id="rId91"/>
            </p:custDataLst>
          </p:nvPr>
        </p:nvSpPr>
        <p:spPr>
          <a:xfrm>
            <a:off x="274955" y="3275330"/>
            <a:ext cx="304165" cy="8274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多线程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92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93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94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95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06" name="组合 105"/>
          <p:cNvGrpSpPr/>
          <p:nvPr/>
        </p:nvGrpSpPr>
        <p:grpSpPr>
          <a:xfrm>
            <a:off x="2922905" y="3230880"/>
            <a:ext cx="8660130" cy="3610610"/>
            <a:chOff x="4603" y="5101"/>
            <a:chExt cx="13638" cy="5686"/>
          </a:xfrm>
        </p:grpSpPr>
        <p:sp>
          <p:nvSpPr>
            <p:cNvPr id="353" name="文本框 352"/>
            <p:cNvSpPr txBox="1"/>
            <p:nvPr>
              <p:custDataLst>
                <p:tags r:id="rId96"/>
              </p:custDataLst>
            </p:nvPr>
          </p:nvSpPr>
          <p:spPr>
            <a:xfrm>
              <a:off x="5171" y="5101"/>
              <a:ext cx="13071" cy="5686"/>
            </a:xfrm>
            <a:prstGeom prst="rect">
              <a:avLst/>
            </a:prstGeom>
            <a:solidFill>
              <a:srgbClr val="8B82FA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11" name="图片 110" descr="test"/>
            <p:cNvPicPr>
              <a:picLocks noChangeAspect="1"/>
            </p:cNvPicPr>
            <p:nvPr>
              <p:custDataLst>
                <p:tags r:id="rId97"/>
              </p:custDataLst>
            </p:nvPr>
          </p:nvPicPr>
          <p:blipFill>
            <a:blip r:embed="rId98"/>
            <a:stretch>
              <a:fillRect/>
            </a:stretch>
          </p:blipFill>
          <p:spPr>
            <a:xfrm>
              <a:off x="6886" y="5140"/>
              <a:ext cx="11316" cy="366"/>
            </a:xfrm>
            <a:prstGeom prst="rect">
              <a:avLst/>
            </a:prstGeom>
          </p:spPr>
        </p:pic>
        <p:pic>
          <p:nvPicPr>
            <p:cNvPr id="122" name="图片 121" descr="test"/>
            <p:cNvPicPr>
              <a:picLocks noChangeAspect="1"/>
            </p:cNvPicPr>
            <p:nvPr>
              <p:custDataLst>
                <p:tags r:id="rId99"/>
              </p:custDataLst>
            </p:nvPr>
          </p:nvPicPr>
          <p:blipFill>
            <a:blip r:embed="rId100"/>
            <a:stretch>
              <a:fillRect/>
            </a:stretch>
          </p:blipFill>
          <p:spPr>
            <a:xfrm>
              <a:off x="6885" y="5683"/>
              <a:ext cx="11319" cy="383"/>
            </a:xfrm>
            <a:prstGeom prst="rect">
              <a:avLst/>
            </a:prstGeom>
          </p:spPr>
        </p:pic>
        <p:pic>
          <p:nvPicPr>
            <p:cNvPr id="123" name="图片 122" descr="test"/>
            <p:cNvPicPr>
              <a:picLocks noChangeAspect="1"/>
            </p:cNvPicPr>
            <p:nvPr>
              <p:custDataLst>
                <p:tags r:id="rId101"/>
              </p:custDataLst>
            </p:nvPr>
          </p:nvPicPr>
          <p:blipFill>
            <a:blip r:embed="rId102"/>
            <a:stretch>
              <a:fillRect/>
            </a:stretch>
          </p:blipFill>
          <p:spPr>
            <a:xfrm>
              <a:off x="6885" y="6243"/>
              <a:ext cx="11320" cy="396"/>
            </a:xfrm>
            <a:prstGeom prst="rect">
              <a:avLst/>
            </a:prstGeom>
          </p:spPr>
        </p:pic>
        <p:pic>
          <p:nvPicPr>
            <p:cNvPr id="124" name="图片 123" descr="test"/>
            <p:cNvPicPr>
              <a:picLocks noChangeAspect="1"/>
            </p:cNvPicPr>
            <p:nvPr>
              <p:custDataLst>
                <p:tags r:id="rId103"/>
              </p:custDataLst>
            </p:nvPr>
          </p:nvPicPr>
          <p:blipFill>
            <a:blip r:embed="rId104"/>
            <a:stretch>
              <a:fillRect/>
            </a:stretch>
          </p:blipFill>
          <p:spPr>
            <a:xfrm>
              <a:off x="6885" y="6816"/>
              <a:ext cx="11316" cy="403"/>
            </a:xfrm>
            <a:prstGeom prst="rect">
              <a:avLst/>
            </a:prstGeom>
          </p:spPr>
        </p:pic>
        <p:sp>
          <p:nvSpPr>
            <p:cNvPr id="126" name="文本框 125"/>
            <p:cNvSpPr txBox="1"/>
            <p:nvPr>
              <p:custDataLst>
                <p:tags r:id="rId105"/>
              </p:custDataLst>
            </p:nvPr>
          </p:nvSpPr>
          <p:spPr>
            <a:xfrm>
              <a:off x="4603" y="6859"/>
              <a:ext cx="482" cy="215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随机数据校验</a:t>
              </a:r>
              <a:endParaRPr kumimoji="0" 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27" name="图片 126" descr="test"/>
            <p:cNvPicPr>
              <a:picLocks noChangeAspect="1"/>
            </p:cNvPicPr>
            <p:nvPr/>
          </p:nvPicPr>
          <p:blipFill>
            <a:blip r:embed="rId106"/>
            <a:stretch>
              <a:fillRect/>
            </a:stretch>
          </p:blipFill>
          <p:spPr>
            <a:xfrm>
              <a:off x="6885" y="7396"/>
              <a:ext cx="11320" cy="406"/>
            </a:xfrm>
            <a:prstGeom prst="rect">
              <a:avLst/>
            </a:prstGeom>
          </p:spPr>
        </p:pic>
        <p:pic>
          <p:nvPicPr>
            <p:cNvPr id="128" name="图片 127" descr="test"/>
            <p:cNvPicPr>
              <a:picLocks noChangeAspect="1"/>
            </p:cNvPicPr>
            <p:nvPr/>
          </p:nvPicPr>
          <p:blipFill>
            <a:blip r:embed="rId107"/>
            <a:stretch>
              <a:fillRect/>
            </a:stretch>
          </p:blipFill>
          <p:spPr>
            <a:xfrm>
              <a:off x="6886" y="7979"/>
              <a:ext cx="11316" cy="413"/>
            </a:xfrm>
            <a:prstGeom prst="rect">
              <a:avLst/>
            </a:prstGeom>
          </p:spPr>
        </p:pic>
        <p:pic>
          <p:nvPicPr>
            <p:cNvPr id="129" name="图片 128" descr="test"/>
            <p:cNvPicPr>
              <a:picLocks noChangeAspect="1"/>
            </p:cNvPicPr>
            <p:nvPr/>
          </p:nvPicPr>
          <p:blipFill>
            <a:blip r:embed="rId108"/>
            <a:stretch>
              <a:fillRect/>
            </a:stretch>
          </p:blipFill>
          <p:spPr>
            <a:xfrm>
              <a:off x="6886" y="8569"/>
              <a:ext cx="11316" cy="385"/>
            </a:xfrm>
            <a:prstGeom prst="rect">
              <a:avLst/>
            </a:prstGeom>
          </p:spPr>
        </p:pic>
        <p:pic>
          <p:nvPicPr>
            <p:cNvPr id="131" name="图片 130" descr="test"/>
            <p:cNvPicPr>
              <a:picLocks noChangeAspect="1"/>
            </p:cNvPicPr>
            <p:nvPr/>
          </p:nvPicPr>
          <p:blipFill>
            <a:blip r:embed="rId109"/>
            <a:stretch>
              <a:fillRect/>
            </a:stretch>
          </p:blipFill>
          <p:spPr>
            <a:xfrm>
              <a:off x="6885" y="9131"/>
              <a:ext cx="11316" cy="423"/>
            </a:xfrm>
            <a:prstGeom prst="rect">
              <a:avLst/>
            </a:prstGeom>
          </p:spPr>
        </p:pic>
        <p:pic>
          <p:nvPicPr>
            <p:cNvPr id="132" name="图片 131" descr="test"/>
            <p:cNvPicPr>
              <a:picLocks noChangeAspect="1"/>
            </p:cNvPicPr>
            <p:nvPr/>
          </p:nvPicPr>
          <p:blipFill>
            <a:blip r:embed="rId110"/>
            <a:stretch>
              <a:fillRect/>
            </a:stretch>
          </p:blipFill>
          <p:spPr>
            <a:xfrm>
              <a:off x="6885" y="9731"/>
              <a:ext cx="11315" cy="422"/>
            </a:xfrm>
            <a:prstGeom prst="rect">
              <a:avLst/>
            </a:prstGeom>
          </p:spPr>
        </p:pic>
        <p:pic>
          <p:nvPicPr>
            <p:cNvPr id="133" name="图片 132" descr="test"/>
            <p:cNvPicPr>
              <a:picLocks noChangeAspect="1"/>
            </p:cNvPicPr>
            <p:nvPr/>
          </p:nvPicPr>
          <p:blipFill>
            <a:blip r:embed="rId111"/>
            <a:stretch>
              <a:fillRect/>
            </a:stretch>
          </p:blipFill>
          <p:spPr>
            <a:xfrm>
              <a:off x="6885" y="10330"/>
              <a:ext cx="11315" cy="405"/>
            </a:xfrm>
            <a:prstGeom prst="rect">
              <a:avLst/>
            </a:prstGeom>
          </p:spPr>
        </p:pic>
        <p:sp>
          <p:nvSpPr>
            <p:cNvPr id="74" name="文本框 73"/>
            <p:cNvSpPr txBox="1"/>
            <p:nvPr>
              <p:custDataLst>
                <p:tags r:id="rId112"/>
              </p:custDataLst>
            </p:nvPr>
          </p:nvSpPr>
          <p:spPr>
            <a:xfrm>
              <a:off x="5210" y="5143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0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113"/>
              </p:custDataLst>
            </p:nvPr>
          </p:nvSpPr>
          <p:spPr>
            <a:xfrm>
              <a:off x="5210" y="570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1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14"/>
              </p:custDataLst>
            </p:nvPr>
          </p:nvSpPr>
          <p:spPr>
            <a:xfrm>
              <a:off x="5210" y="62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2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15"/>
              </p:custDataLst>
            </p:nvPr>
          </p:nvSpPr>
          <p:spPr>
            <a:xfrm>
              <a:off x="5210" y="6829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3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16"/>
              </p:custDataLst>
            </p:nvPr>
          </p:nvSpPr>
          <p:spPr>
            <a:xfrm>
              <a:off x="5210" y="742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4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17"/>
              </p:custDataLst>
            </p:nvPr>
          </p:nvSpPr>
          <p:spPr>
            <a:xfrm>
              <a:off x="5210" y="800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5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18"/>
              </p:custDataLst>
            </p:nvPr>
          </p:nvSpPr>
          <p:spPr>
            <a:xfrm>
              <a:off x="5210" y="859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6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19"/>
              </p:custDataLst>
            </p:nvPr>
          </p:nvSpPr>
          <p:spPr>
            <a:xfrm>
              <a:off x="5210" y="91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7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20"/>
              </p:custDataLst>
            </p:nvPr>
          </p:nvSpPr>
          <p:spPr>
            <a:xfrm>
              <a:off x="5210" y="97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8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21"/>
              </p:custDataLst>
            </p:nvPr>
          </p:nvSpPr>
          <p:spPr>
            <a:xfrm>
              <a:off x="5210" y="103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9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09" name="图片 108" descr="链条3"/>
          <p:cNvPicPr>
            <a:picLocks noChangeAspect="1"/>
          </p:cNvPicPr>
          <p:nvPr/>
        </p:nvPicPr>
        <p:blipFill>
          <a:blip r:embed="rId122"/>
          <a:stretch>
            <a:fillRect/>
          </a:stretch>
        </p:blipFill>
        <p:spPr>
          <a:xfrm>
            <a:off x="7659370" y="6350"/>
            <a:ext cx="1286510" cy="2078990"/>
          </a:xfrm>
          <a:prstGeom prst="rect">
            <a:avLst/>
          </a:prstGeom>
        </p:spPr>
      </p:pic>
      <p:pic>
        <p:nvPicPr>
          <p:cNvPr id="112" name="图片 111" descr="链条3"/>
          <p:cNvPicPr>
            <a:picLocks noChangeAspect="1"/>
          </p:cNvPicPr>
          <p:nvPr/>
        </p:nvPicPr>
        <p:blipFill>
          <a:blip r:embed="rId123"/>
          <a:stretch>
            <a:fillRect/>
          </a:stretch>
        </p:blipFill>
        <p:spPr>
          <a:xfrm>
            <a:off x="9500235" y="-8255"/>
            <a:ext cx="2056765" cy="230632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24"/>
            </p:custDataLst>
          </p:nvPr>
        </p:nvSpPr>
        <p:spPr>
          <a:xfrm>
            <a:off x="6871970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</p:spTree>
    <p:custDataLst>
      <p:tags r:id="rId125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数据结构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5775" y="1281430"/>
            <a:ext cx="3411220" cy="177355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249555" y="841375"/>
            <a:ext cx="7232650" cy="385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强双向链表、数组、队列混合体：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个数组、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个链表、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个队列</a:t>
            </a:r>
            <a:endParaRPr lang="zh-CN" altLang="en-US"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6"/>
            </p:custDataLst>
          </p:nvPr>
        </p:nvSpPr>
        <p:spPr>
          <a:xfrm>
            <a:off x="3969385" y="1281430"/>
            <a:ext cx="7664450" cy="494601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029710" y="1348105"/>
            <a:ext cx="648970" cy="4812030"/>
            <a:chOff x="6151" y="2259"/>
            <a:chExt cx="1022" cy="7578"/>
          </a:xfrm>
        </p:grpSpPr>
        <p:sp>
          <p:nvSpPr>
            <p:cNvPr id="30" name="文本框 29"/>
            <p:cNvSpPr txBox="1"/>
            <p:nvPr>
              <p:custDataLst>
                <p:tags r:id="rId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1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1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1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2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2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2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3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3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" name="文本框 16"/>
          <p:cNvSpPr txBox="1"/>
          <p:nvPr>
            <p:custDataLst>
              <p:tags r:id="rId32"/>
            </p:custDataLst>
          </p:nvPr>
        </p:nvSpPr>
        <p:spPr>
          <a:xfrm>
            <a:off x="4019550" y="6227445"/>
            <a:ext cx="65976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3"/>
            </p:custDataLst>
          </p:nvPr>
        </p:nvSpPr>
        <p:spPr>
          <a:xfrm>
            <a:off x="4840605" y="6227445"/>
            <a:ext cx="605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4"/>
            </p:custDataLst>
          </p:nvPr>
        </p:nvSpPr>
        <p:spPr>
          <a:xfrm>
            <a:off x="56134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5"/>
            </p:custDataLst>
          </p:nvPr>
        </p:nvSpPr>
        <p:spPr>
          <a:xfrm>
            <a:off x="633095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6"/>
            </p:custDataLst>
          </p:nvPr>
        </p:nvSpPr>
        <p:spPr>
          <a:xfrm>
            <a:off x="86487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7"/>
            </p:custDataLst>
          </p:nvPr>
        </p:nvSpPr>
        <p:spPr>
          <a:xfrm>
            <a:off x="9370060" y="6227445"/>
            <a:ext cx="79629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8"/>
            </p:custDataLst>
          </p:nvPr>
        </p:nvSpPr>
        <p:spPr>
          <a:xfrm>
            <a:off x="10899140" y="6227445"/>
            <a:ext cx="732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N-1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795520" y="1348105"/>
            <a:ext cx="648970" cy="4812030"/>
            <a:chOff x="6151" y="2259"/>
            <a:chExt cx="1022" cy="7578"/>
          </a:xfrm>
        </p:grpSpPr>
        <p:sp>
          <p:nvSpPr>
            <p:cNvPr id="14" name="文本框 13"/>
            <p:cNvSpPr txBox="1"/>
            <p:nvPr>
              <p:custDataLst>
                <p:tags r:id="rId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5561330" y="1348105"/>
            <a:ext cx="648970" cy="4812030"/>
            <a:chOff x="6151" y="2259"/>
            <a:chExt cx="1022" cy="7578"/>
          </a:xfrm>
        </p:grpSpPr>
        <p:sp>
          <p:nvSpPr>
            <p:cNvPr id="145" name="文本框 144"/>
            <p:cNvSpPr txBox="1"/>
            <p:nvPr>
              <p:custDataLst>
                <p:tags r:id="rId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9" name="文本框 238"/>
            <p:cNvSpPr txBox="1"/>
            <p:nvPr>
              <p:custDataLst>
                <p:tags r:id="rId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0" name="文本框 239"/>
            <p:cNvSpPr txBox="1"/>
            <p:nvPr>
              <p:custDataLst>
                <p:tags r:id="rId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8" name="组合 247"/>
          <p:cNvGrpSpPr/>
          <p:nvPr/>
        </p:nvGrpSpPr>
        <p:grpSpPr>
          <a:xfrm>
            <a:off x="6327140" y="1348105"/>
            <a:ext cx="648970" cy="4812030"/>
            <a:chOff x="6151" y="2259"/>
            <a:chExt cx="1022" cy="7578"/>
          </a:xfrm>
        </p:grpSpPr>
        <p:sp>
          <p:nvSpPr>
            <p:cNvPr id="249" name="文本框 248"/>
            <p:cNvSpPr txBox="1"/>
            <p:nvPr>
              <p:custDataLst>
                <p:tags r:id="rId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1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1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1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1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5" name="文本框 264"/>
            <p:cNvSpPr txBox="1"/>
            <p:nvPr>
              <p:custDataLst>
                <p:tags r:id="rId1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6" name="文本框 265"/>
            <p:cNvSpPr txBox="1"/>
            <p:nvPr>
              <p:custDataLst>
                <p:tags r:id="rId1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7" name="文本框 266"/>
            <p:cNvSpPr txBox="1"/>
            <p:nvPr>
              <p:custDataLst>
                <p:tags r:id="rId1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8" name="文本框 267"/>
            <p:cNvSpPr txBox="1"/>
            <p:nvPr>
              <p:custDataLst>
                <p:tags r:id="rId1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9" name="文本框 268"/>
            <p:cNvSpPr txBox="1"/>
            <p:nvPr>
              <p:custDataLst>
                <p:tags r:id="rId1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0" name="文本框 269"/>
            <p:cNvSpPr txBox="1"/>
            <p:nvPr>
              <p:custDataLst>
                <p:tags r:id="rId1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1" name="文本框 270"/>
            <p:cNvSpPr txBox="1"/>
            <p:nvPr>
              <p:custDataLst>
                <p:tags r:id="rId1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2" name="文本框 271"/>
            <p:cNvSpPr txBox="1"/>
            <p:nvPr>
              <p:custDataLst>
                <p:tags r:id="rId1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3" name="文本框 272"/>
            <p:cNvSpPr txBox="1"/>
            <p:nvPr>
              <p:custDataLst>
                <p:tags r:id="rId1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7092950" y="1348105"/>
            <a:ext cx="648970" cy="4812030"/>
            <a:chOff x="6151" y="2259"/>
            <a:chExt cx="1022" cy="7578"/>
          </a:xfrm>
        </p:grpSpPr>
        <p:sp>
          <p:nvSpPr>
            <p:cNvPr id="275" name="文本框 274"/>
            <p:cNvSpPr txBox="1"/>
            <p:nvPr>
              <p:custDataLst>
                <p:tags r:id="rId11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6" name="文本框 275"/>
            <p:cNvSpPr txBox="1"/>
            <p:nvPr>
              <p:custDataLst>
                <p:tags r:id="rId11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7" name="文本框 276"/>
            <p:cNvSpPr txBox="1"/>
            <p:nvPr>
              <p:custDataLst>
                <p:tags r:id="rId11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8" name="文本框 277"/>
            <p:cNvSpPr txBox="1"/>
            <p:nvPr>
              <p:custDataLst>
                <p:tags r:id="rId11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9" name="文本框 278"/>
            <p:cNvSpPr txBox="1"/>
            <p:nvPr>
              <p:custDataLst>
                <p:tags r:id="rId11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0" name="文本框 279"/>
            <p:cNvSpPr txBox="1"/>
            <p:nvPr>
              <p:custDataLst>
                <p:tags r:id="rId11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1" name="文本框 280"/>
            <p:cNvSpPr txBox="1"/>
            <p:nvPr>
              <p:custDataLst>
                <p:tags r:id="rId12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2" name="文本框 281"/>
            <p:cNvSpPr txBox="1"/>
            <p:nvPr>
              <p:custDataLst>
                <p:tags r:id="rId12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3" name="文本框 282"/>
            <p:cNvSpPr txBox="1"/>
            <p:nvPr>
              <p:custDataLst>
                <p:tags r:id="rId12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4" name="文本框 283"/>
            <p:cNvSpPr txBox="1"/>
            <p:nvPr>
              <p:custDataLst>
                <p:tags r:id="rId12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5" name="文本框 284"/>
            <p:cNvSpPr txBox="1"/>
            <p:nvPr>
              <p:custDataLst>
                <p:tags r:id="rId12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6" name="文本框 285"/>
            <p:cNvSpPr txBox="1"/>
            <p:nvPr>
              <p:custDataLst>
                <p:tags r:id="rId12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7" name="文本框 286"/>
            <p:cNvSpPr txBox="1"/>
            <p:nvPr>
              <p:custDataLst>
                <p:tags r:id="rId12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12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12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12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13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13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13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13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13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3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3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3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3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00" name="组合 299"/>
          <p:cNvGrpSpPr/>
          <p:nvPr/>
        </p:nvGrpSpPr>
        <p:grpSpPr>
          <a:xfrm>
            <a:off x="7858760" y="1348105"/>
            <a:ext cx="648970" cy="4812030"/>
            <a:chOff x="6151" y="2259"/>
            <a:chExt cx="1022" cy="7578"/>
          </a:xfrm>
        </p:grpSpPr>
        <p:sp>
          <p:nvSpPr>
            <p:cNvPr id="301" name="文本框 300"/>
            <p:cNvSpPr txBox="1"/>
            <p:nvPr>
              <p:custDataLst>
                <p:tags r:id="rId1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900" b="1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26" name="组合 325"/>
          <p:cNvGrpSpPr/>
          <p:nvPr/>
        </p:nvGrpSpPr>
        <p:grpSpPr>
          <a:xfrm>
            <a:off x="8624570" y="1348105"/>
            <a:ext cx="648970" cy="4812030"/>
            <a:chOff x="6151" y="2259"/>
            <a:chExt cx="1022" cy="7578"/>
          </a:xfrm>
        </p:grpSpPr>
        <p:sp>
          <p:nvSpPr>
            <p:cNvPr id="327" name="文本框 326"/>
            <p:cNvSpPr txBox="1"/>
            <p:nvPr>
              <p:custDataLst>
                <p:tags r:id="rId1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52" name="组合 351"/>
          <p:cNvGrpSpPr/>
          <p:nvPr/>
        </p:nvGrpSpPr>
        <p:grpSpPr>
          <a:xfrm>
            <a:off x="9390380" y="1348105"/>
            <a:ext cx="648970" cy="4812030"/>
            <a:chOff x="6151" y="2259"/>
            <a:chExt cx="1022" cy="7578"/>
          </a:xfrm>
        </p:grpSpPr>
        <p:sp>
          <p:nvSpPr>
            <p:cNvPr id="354" name="文本框 353"/>
            <p:cNvSpPr txBox="1"/>
            <p:nvPr>
              <p:custDataLst>
                <p:tags r:id="rId1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1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31" name="文本框 430"/>
          <p:cNvSpPr txBox="1"/>
          <p:nvPr>
            <p:custDataLst>
              <p:tags r:id="rId214"/>
            </p:custDataLst>
          </p:nvPr>
        </p:nvSpPr>
        <p:spPr>
          <a:xfrm>
            <a:off x="709803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215"/>
            </p:custDataLst>
          </p:nvPr>
        </p:nvSpPr>
        <p:spPr>
          <a:xfrm>
            <a:off x="787336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216"/>
            </p:custDataLst>
          </p:nvPr>
        </p:nvSpPr>
        <p:spPr>
          <a:xfrm>
            <a:off x="1019111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434" name="组合 433"/>
          <p:cNvGrpSpPr/>
          <p:nvPr/>
        </p:nvGrpSpPr>
        <p:grpSpPr>
          <a:xfrm>
            <a:off x="10156190" y="1348105"/>
            <a:ext cx="648970" cy="4812030"/>
            <a:chOff x="6151" y="2259"/>
            <a:chExt cx="1022" cy="7578"/>
          </a:xfrm>
        </p:grpSpPr>
        <p:sp>
          <p:nvSpPr>
            <p:cNvPr id="435" name="文本框 434"/>
            <p:cNvSpPr txBox="1"/>
            <p:nvPr>
              <p:custDataLst>
                <p:tags r:id="rId21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6" name="文本框 435"/>
            <p:cNvSpPr txBox="1"/>
            <p:nvPr>
              <p:custDataLst>
                <p:tags r:id="rId21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7" name="文本框 436"/>
            <p:cNvSpPr txBox="1"/>
            <p:nvPr>
              <p:custDataLst>
                <p:tags r:id="rId21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8" name="文本框 437"/>
            <p:cNvSpPr txBox="1"/>
            <p:nvPr>
              <p:custDataLst>
                <p:tags r:id="rId22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9" name="文本框 438"/>
            <p:cNvSpPr txBox="1"/>
            <p:nvPr>
              <p:custDataLst>
                <p:tags r:id="rId22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0" name="文本框 439"/>
            <p:cNvSpPr txBox="1"/>
            <p:nvPr>
              <p:custDataLst>
                <p:tags r:id="rId22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1" name="文本框 440"/>
            <p:cNvSpPr txBox="1"/>
            <p:nvPr>
              <p:custDataLst>
                <p:tags r:id="rId22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2" name="文本框 441"/>
            <p:cNvSpPr txBox="1"/>
            <p:nvPr>
              <p:custDataLst>
                <p:tags r:id="rId22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3" name="文本框 442"/>
            <p:cNvSpPr txBox="1"/>
            <p:nvPr>
              <p:custDataLst>
                <p:tags r:id="rId22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4" name="文本框 443"/>
            <p:cNvSpPr txBox="1"/>
            <p:nvPr>
              <p:custDataLst>
                <p:tags r:id="rId22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5" name="文本框 444"/>
            <p:cNvSpPr txBox="1"/>
            <p:nvPr>
              <p:custDataLst>
                <p:tags r:id="rId22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6" name="文本框 445"/>
            <p:cNvSpPr txBox="1"/>
            <p:nvPr>
              <p:custDataLst>
                <p:tags r:id="rId22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7" name="文本框 446"/>
            <p:cNvSpPr txBox="1"/>
            <p:nvPr>
              <p:custDataLst>
                <p:tags r:id="rId22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8" name="文本框 447"/>
            <p:cNvSpPr txBox="1"/>
            <p:nvPr>
              <p:custDataLst>
                <p:tags r:id="rId23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9" name="文本框 448"/>
            <p:cNvSpPr txBox="1"/>
            <p:nvPr>
              <p:custDataLst>
                <p:tags r:id="rId23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0" name="文本框 449"/>
            <p:cNvSpPr txBox="1"/>
            <p:nvPr>
              <p:custDataLst>
                <p:tags r:id="rId23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1" name="文本框 450"/>
            <p:cNvSpPr txBox="1"/>
            <p:nvPr>
              <p:custDataLst>
                <p:tags r:id="rId23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2" name="文本框 451"/>
            <p:cNvSpPr txBox="1"/>
            <p:nvPr>
              <p:custDataLst>
                <p:tags r:id="rId23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3" name="文本框 452"/>
            <p:cNvSpPr txBox="1"/>
            <p:nvPr>
              <p:custDataLst>
                <p:tags r:id="rId23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4" name="文本框 453"/>
            <p:cNvSpPr txBox="1"/>
            <p:nvPr>
              <p:custDataLst>
                <p:tags r:id="rId23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5" name="文本框 454"/>
            <p:cNvSpPr txBox="1"/>
            <p:nvPr>
              <p:custDataLst>
                <p:tags r:id="rId23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6" name="文本框 455"/>
            <p:cNvSpPr txBox="1"/>
            <p:nvPr>
              <p:custDataLst>
                <p:tags r:id="rId23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7" name="文本框 456"/>
            <p:cNvSpPr txBox="1"/>
            <p:nvPr>
              <p:custDataLst>
                <p:tags r:id="rId23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8" name="文本框 457"/>
            <p:cNvSpPr txBox="1"/>
            <p:nvPr>
              <p:custDataLst>
                <p:tags r:id="rId24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9" name="文本框 458"/>
            <p:cNvSpPr txBox="1"/>
            <p:nvPr>
              <p:custDataLst>
                <p:tags r:id="rId24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60" name="组合 459"/>
          <p:cNvGrpSpPr/>
          <p:nvPr/>
        </p:nvGrpSpPr>
        <p:grpSpPr>
          <a:xfrm>
            <a:off x="10922000" y="1348105"/>
            <a:ext cx="648970" cy="4812030"/>
            <a:chOff x="6151" y="2259"/>
            <a:chExt cx="1022" cy="7578"/>
          </a:xfrm>
        </p:grpSpPr>
        <p:sp>
          <p:nvSpPr>
            <p:cNvPr id="461" name="文本框 460"/>
            <p:cNvSpPr txBox="1"/>
            <p:nvPr>
              <p:custDataLst>
                <p:tags r:id="rId242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2" name="文本框 461"/>
            <p:cNvSpPr txBox="1"/>
            <p:nvPr>
              <p:custDataLst>
                <p:tags r:id="rId243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3" name="文本框 462"/>
            <p:cNvSpPr txBox="1"/>
            <p:nvPr>
              <p:custDataLst>
                <p:tags r:id="rId244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4" name="文本框 463"/>
            <p:cNvSpPr txBox="1"/>
            <p:nvPr>
              <p:custDataLst>
                <p:tags r:id="rId245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5" name="文本框 464"/>
            <p:cNvSpPr txBox="1"/>
            <p:nvPr>
              <p:custDataLst>
                <p:tags r:id="rId246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6" name="文本框 465"/>
            <p:cNvSpPr txBox="1"/>
            <p:nvPr>
              <p:custDataLst>
                <p:tags r:id="rId247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7" name="文本框 466"/>
            <p:cNvSpPr txBox="1"/>
            <p:nvPr>
              <p:custDataLst>
                <p:tags r:id="rId248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8" name="文本框 467"/>
            <p:cNvSpPr txBox="1"/>
            <p:nvPr>
              <p:custDataLst>
                <p:tags r:id="rId249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9" name="文本框 468"/>
            <p:cNvSpPr txBox="1"/>
            <p:nvPr>
              <p:custDataLst>
                <p:tags r:id="rId250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0" name="文本框 469"/>
            <p:cNvSpPr txBox="1"/>
            <p:nvPr>
              <p:custDataLst>
                <p:tags r:id="rId251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1" name="文本框 470"/>
            <p:cNvSpPr txBox="1"/>
            <p:nvPr>
              <p:custDataLst>
                <p:tags r:id="rId252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2" name="文本框 471"/>
            <p:cNvSpPr txBox="1"/>
            <p:nvPr>
              <p:custDataLst>
                <p:tags r:id="rId253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3" name="文本框 472"/>
            <p:cNvSpPr txBox="1"/>
            <p:nvPr>
              <p:custDataLst>
                <p:tags r:id="rId254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4" name="文本框 473"/>
            <p:cNvSpPr txBox="1"/>
            <p:nvPr>
              <p:custDataLst>
                <p:tags r:id="rId255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5" name="文本框 474"/>
            <p:cNvSpPr txBox="1"/>
            <p:nvPr>
              <p:custDataLst>
                <p:tags r:id="rId256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6" name="文本框 475"/>
            <p:cNvSpPr txBox="1"/>
            <p:nvPr>
              <p:custDataLst>
                <p:tags r:id="rId257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7" name="文本框 476"/>
            <p:cNvSpPr txBox="1"/>
            <p:nvPr>
              <p:custDataLst>
                <p:tags r:id="rId258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8" name="文本框 477"/>
            <p:cNvSpPr txBox="1"/>
            <p:nvPr>
              <p:custDataLst>
                <p:tags r:id="rId259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9" name="文本框 478"/>
            <p:cNvSpPr txBox="1"/>
            <p:nvPr>
              <p:custDataLst>
                <p:tags r:id="rId260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0" name="文本框 479"/>
            <p:cNvSpPr txBox="1"/>
            <p:nvPr>
              <p:custDataLst>
                <p:tags r:id="rId261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1" name="文本框 480"/>
            <p:cNvSpPr txBox="1"/>
            <p:nvPr>
              <p:custDataLst>
                <p:tags r:id="rId262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2" name="文本框 481"/>
            <p:cNvSpPr txBox="1"/>
            <p:nvPr>
              <p:custDataLst>
                <p:tags r:id="rId263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3" name="文本框 482"/>
            <p:cNvSpPr txBox="1"/>
            <p:nvPr>
              <p:custDataLst>
                <p:tags r:id="rId264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4" name="文本框 483"/>
            <p:cNvSpPr txBox="1"/>
            <p:nvPr>
              <p:custDataLst>
                <p:tags r:id="rId265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5" name="文本框 484"/>
            <p:cNvSpPr txBox="1"/>
            <p:nvPr>
              <p:custDataLst>
                <p:tags r:id="rId266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486" name="图片 485" descr="test"/>
          <p:cNvPicPr>
            <a:picLocks noChangeAspect="1"/>
          </p:cNvPicPr>
          <p:nvPr/>
        </p:nvPicPr>
        <p:blipFill>
          <a:blip r:embed="rId267"/>
          <a:stretch>
            <a:fillRect/>
          </a:stretch>
        </p:blipFill>
        <p:spPr>
          <a:xfrm>
            <a:off x="485775" y="3175000"/>
            <a:ext cx="3411220" cy="278130"/>
          </a:xfrm>
          <a:prstGeom prst="rect">
            <a:avLst/>
          </a:prstGeom>
        </p:spPr>
      </p:pic>
      <p:cxnSp>
        <p:nvCxnSpPr>
          <p:cNvPr id="487" name="直接连接符 486" title="非零扇区"/>
          <p:cNvCxnSpPr/>
          <p:nvPr>
            <p:custDataLst>
              <p:tags r:id="rId268"/>
            </p:custDataLst>
          </p:nvPr>
        </p:nvCxnSpPr>
        <p:spPr>
          <a:xfrm flipH="1">
            <a:off x="7091680" y="656145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269"/>
            </p:custDataLst>
          </p:nvPr>
        </p:nvCxnSpPr>
        <p:spPr>
          <a:xfrm>
            <a:off x="4019550" y="656526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270"/>
            </p:custDataLst>
          </p:nvPr>
        </p:nvSpPr>
        <p:spPr>
          <a:xfrm>
            <a:off x="6260465" y="6452870"/>
            <a:ext cx="890905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非零数据扇区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271"/>
            </p:custDataLst>
          </p:nvPr>
        </p:nvCxnSpPr>
        <p:spPr>
          <a:xfrm>
            <a:off x="396938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1" name="直接连接符 490" title="非零扇区"/>
          <p:cNvCxnSpPr/>
          <p:nvPr>
            <p:custDataLst>
              <p:tags r:id="rId272"/>
            </p:custDataLst>
          </p:nvPr>
        </p:nvCxnSpPr>
        <p:spPr>
          <a:xfrm>
            <a:off x="9339580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3" name="直接连接符 492" title="非零扇区"/>
          <p:cNvCxnSpPr/>
          <p:nvPr>
            <p:custDataLst>
              <p:tags r:id="rId273"/>
            </p:custDataLst>
          </p:nvPr>
        </p:nvCxnSpPr>
        <p:spPr>
          <a:xfrm>
            <a:off x="1163383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4" name="直接连接符 493" title="非零扇区"/>
          <p:cNvCxnSpPr/>
          <p:nvPr>
            <p:custDataLst>
              <p:tags r:id="rId274"/>
            </p:custDataLst>
          </p:nvPr>
        </p:nvCxnSpPr>
        <p:spPr>
          <a:xfrm flipH="1">
            <a:off x="10928350" y="6563360"/>
            <a:ext cx="656590" cy="889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5" name="直接连接符 494" title="非零扇区"/>
          <p:cNvCxnSpPr/>
          <p:nvPr>
            <p:custDataLst>
              <p:tags r:id="rId275"/>
            </p:custDataLst>
          </p:nvPr>
        </p:nvCxnSpPr>
        <p:spPr>
          <a:xfrm flipV="1">
            <a:off x="9403715" y="6566535"/>
            <a:ext cx="74358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6" name="文本框 495"/>
          <p:cNvSpPr txBox="1"/>
          <p:nvPr>
            <p:custDataLst>
              <p:tags r:id="rId276"/>
            </p:custDataLst>
          </p:nvPr>
        </p:nvSpPr>
        <p:spPr>
          <a:xfrm>
            <a:off x="10100945" y="6452870"/>
            <a:ext cx="868680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全零数据扇区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277"/>
            </p:custDataLst>
          </p:nvPr>
        </p:nvSpPr>
        <p:spPr>
          <a:xfrm>
            <a:off x="390525" y="3618230"/>
            <a:ext cx="3678555" cy="311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1.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一个</a:t>
            </a:r>
            <a:r>
              <a:rPr lang="en-US" altLang="zh-CN" sz="1200">
                <a:sym typeface="+mn-ea"/>
              </a:rPr>
              <a:t>IO</a:t>
            </a:r>
            <a:r>
              <a:rPr lang="zh-CN" altLang="en-US" sz="1200">
                <a:sym typeface="+mn-ea"/>
              </a:rPr>
              <a:t>数据簇包括</a:t>
            </a:r>
            <a:r>
              <a:rPr lang="en-US" altLang="zh-CN" sz="1200">
                <a:sym typeface="+mn-ea"/>
              </a:rPr>
              <a:t>N(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1024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个扇区，如右图和上图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M+1(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702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个扇区的非零数据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N-M-1(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322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个扇区的全零数据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4.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PRE_LBA[10]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6.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7.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8.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前向链表，如下一页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9.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后向链表，如下一页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    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和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形成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强双向链表</a:t>
            </a:r>
            <a:endParaRPr lang="en-US" altLang="zh-CN" sz="1200">
              <a:sym typeface="+mn-ea"/>
            </a:endParaRPr>
          </a:p>
        </p:txBody>
      </p:sp>
    </p:spTree>
    <p:custDataLst>
      <p:tags r:id="rId278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3991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25114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</a:t>
            </a:r>
            <a:endParaRPr lang="en-US" altLang="zh-CN">
              <a:sym typeface="+mn-ea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69925" y="1434465"/>
            <a:ext cx="648970" cy="5161280"/>
            <a:chOff x="2251" y="2259"/>
            <a:chExt cx="1022" cy="8128"/>
          </a:xfrm>
        </p:grpSpPr>
        <p:sp>
          <p:nvSpPr>
            <p:cNvPr id="30" name="文本框 29"/>
            <p:cNvSpPr txBox="1"/>
            <p:nvPr>
              <p:custDataLst>
                <p:tags r:id="rId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796415" y="1434465"/>
            <a:ext cx="648970" cy="5161280"/>
            <a:chOff x="2251" y="2259"/>
            <a:chExt cx="1022" cy="8128"/>
          </a:xfrm>
        </p:grpSpPr>
        <p:sp>
          <p:nvSpPr>
            <p:cNvPr id="57" name="文本框 56"/>
            <p:cNvSpPr txBox="1"/>
            <p:nvPr>
              <p:custDataLst>
                <p:tags r:id="rId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8" name="文本框 77"/>
            <p:cNvSpPr txBox="1"/>
            <p:nvPr>
              <p:custDataLst>
                <p:tags r:id="rId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9" name="文本框 78"/>
            <p:cNvSpPr txBox="1"/>
            <p:nvPr>
              <p:custDataLst>
                <p:tags r:id="rId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1" name="文本框 80"/>
            <p:cNvSpPr txBox="1"/>
            <p:nvPr>
              <p:custDataLst>
                <p:tags r:id="rId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2922905" y="1434465"/>
            <a:ext cx="648970" cy="5161280"/>
            <a:chOff x="2251" y="2259"/>
            <a:chExt cx="1022" cy="8128"/>
          </a:xfrm>
        </p:grpSpPr>
        <p:sp>
          <p:nvSpPr>
            <p:cNvPr id="83" name="文本框 82"/>
            <p:cNvSpPr txBox="1"/>
            <p:nvPr>
              <p:custDataLst>
                <p:tags r:id="rId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4" name="文本框 83"/>
            <p:cNvSpPr txBox="1"/>
            <p:nvPr>
              <p:custDataLst>
                <p:tags r:id="rId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5" name="文本框 84"/>
            <p:cNvSpPr txBox="1"/>
            <p:nvPr>
              <p:custDataLst>
                <p:tags r:id="rId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6" name="文本框 85"/>
            <p:cNvSpPr txBox="1"/>
            <p:nvPr>
              <p:custDataLst>
                <p:tags r:id="rId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7" name="文本框 86"/>
            <p:cNvSpPr txBox="1"/>
            <p:nvPr>
              <p:custDataLst>
                <p:tags r:id="rId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8" name="文本框 87"/>
            <p:cNvSpPr txBox="1"/>
            <p:nvPr>
              <p:custDataLst>
                <p:tags r:id="rId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9" name="文本框 88"/>
            <p:cNvSpPr txBox="1"/>
            <p:nvPr>
              <p:custDataLst>
                <p:tags r:id="rId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0" name="文本框 89"/>
            <p:cNvSpPr txBox="1"/>
            <p:nvPr>
              <p:custDataLst>
                <p:tags r:id="rId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1" name="文本框 90"/>
            <p:cNvSpPr txBox="1"/>
            <p:nvPr>
              <p:custDataLst>
                <p:tags r:id="rId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2" name="文本框 91"/>
            <p:cNvSpPr txBox="1"/>
            <p:nvPr>
              <p:custDataLst>
                <p:tags r:id="rId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4" name="文本框 93"/>
            <p:cNvSpPr txBox="1"/>
            <p:nvPr>
              <p:custDataLst>
                <p:tags r:id="rId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5" name="文本框 94"/>
            <p:cNvSpPr txBox="1"/>
            <p:nvPr>
              <p:custDataLst>
                <p:tags r:id="rId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4049395" y="1434465"/>
            <a:ext cx="648970" cy="5161280"/>
            <a:chOff x="2251" y="2259"/>
            <a:chExt cx="1022" cy="8128"/>
          </a:xfrm>
        </p:grpSpPr>
        <p:sp>
          <p:nvSpPr>
            <p:cNvPr id="109" name="文本框 108"/>
            <p:cNvSpPr txBox="1"/>
            <p:nvPr>
              <p:custDataLst>
                <p:tags r:id="rId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5175885" y="1434465"/>
            <a:ext cx="648970" cy="5161280"/>
            <a:chOff x="2251" y="2259"/>
            <a:chExt cx="1022" cy="8128"/>
          </a:xfrm>
        </p:grpSpPr>
        <p:sp>
          <p:nvSpPr>
            <p:cNvPr id="161" name="文本框 160"/>
            <p:cNvSpPr txBox="1"/>
            <p:nvPr>
              <p:custDataLst>
                <p:tags r:id="rId10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0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0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0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0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0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0" name="文本框 169"/>
            <p:cNvSpPr txBox="1"/>
            <p:nvPr>
              <p:custDataLst>
                <p:tags r:id="rId1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1" name="文本框 170"/>
            <p:cNvSpPr txBox="1"/>
            <p:nvPr>
              <p:custDataLst>
                <p:tags r:id="rId1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2" name="文本框 171"/>
            <p:cNvSpPr txBox="1"/>
            <p:nvPr>
              <p:custDataLst>
                <p:tags r:id="rId1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3" name="文本框 172"/>
            <p:cNvSpPr txBox="1"/>
            <p:nvPr>
              <p:custDataLst>
                <p:tags r:id="rId1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4" name="文本框 173"/>
            <p:cNvSpPr txBox="1"/>
            <p:nvPr>
              <p:custDataLst>
                <p:tags r:id="rId1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5" name="文本框 174"/>
            <p:cNvSpPr txBox="1"/>
            <p:nvPr>
              <p:custDataLst>
                <p:tags r:id="rId1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6" name="文本框 175"/>
            <p:cNvSpPr txBox="1"/>
            <p:nvPr>
              <p:custDataLst>
                <p:tags r:id="rId1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7" name="文本框 176"/>
            <p:cNvSpPr txBox="1"/>
            <p:nvPr>
              <p:custDataLst>
                <p:tags r:id="rId1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8" name="文本框 177"/>
            <p:cNvSpPr txBox="1"/>
            <p:nvPr>
              <p:custDataLst>
                <p:tags r:id="rId1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9" name="文本框 178"/>
            <p:cNvSpPr txBox="1"/>
            <p:nvPr>
              <p:custDataLst>
                <p:tags r:id="rId1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0" name="文本框 179"/>
            <p:cNvSpPr txBox="1"/>
            <p:nvPr>
              <p:custDataLst>
                <p:tags r:id="rId1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1" name="文本框 180"/>
            <p:cNvSpPr txBox="1"/>
            <p:nvPr>
              <p:custDataLst>
                <p:tags r:id="rId1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2" name="文本框 181"/>
            <p:cNvSpPr txBox="1"/>
            <p:nvPr>
              <p:custDataLst>
                <p:tags r:id="rId1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3" name="文本框 182"/>
            <p:cNvSpPr txBox="1"/>
            <p:nvPr>
              <p:custDataLst>
                <p:tags r:id="rId1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4" name="文本框 183"/>
            <p:cNvSpPr txBox="1"/>
            <p:nvPr>
              <p:custDataLst>
                <p:tags r:id="rId1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5" name="文本框 184"/>
            <p:cNvSpPr txBox="1"/>
            <p:nvPr>
              <p:custDataLst>
                <p:tags r:id="rId1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6" name="文本框 185"/>
            <p:cNvSpPr txBox="1"/>
            <p:nvPr>
              <p:custDataLst>
                <p:tags r:id="rId1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6302375" y="1434465"/>
            <a:ext cx="648970" cy="5161280"/>
            <a:chOff x="2251" y="2259"/>
            <a:chExt cx="1022" cy="8128"/>
          </a:xfrm>
        </p:grpSpPr>
        <p:sp>
          <p:nvSpPr>
            <p:cNvPr id="188" name="文本框 187"/>
            <p:cNvSpPr txBox="1"/>
            <p:nvPr>
              <p:custDataLst>
                <p:tags r:id="rId1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9" name="文本框 188"/>
            <p:cNvSpPr txBox="1"/>
            <p:nvPr>
              <p:custDataLst>
                <p:tags r:id="rId1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0" name="文本框 189"/>
            <p:cNvSpPr txBox="1"/>
            <p:nvPr>
              <p:custDataLst>
                <p:tags r:id="rId1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1" name="文本框 190"/>
            <p:cNvSpPr txBox="1"/>
            <p:nvPr>
              <p:custDataLst>
                <p:tags r:id="rId1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2" name="文本框 191"/>
            <p:cNvSpPr txBox="1"/>
            <p:nvPr>
              <p:custDataLst>
                <p:tags r:id="rId1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3" name="文本框 192"/>
            <p:cNvSpPr txBox="1"/>
            <p:nvPr>
              <p:custDataLst>
                <p:tags r:id="rId1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4" name="文本框 193"/>
            <p:cNvSpPr txBox="1"/>
            <p:nvPr>
              <p:custDataLst>
                <p:tags r:id="rId1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5" name="文本框 194"/>
            <p:cNvSpPr txBox="1"/>
            <p:nvPr>
              <p:custDataLst>
                <p:tags r:id="rId1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6" name="文本框 195"/>
            <p:cNvSpPr txBox="1"/>
            <p:nvPr>
              <p:custDataLst>
                <p:tags r:id="rId1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7" name="文本框 196"/>
            <p:cNvSpPr txBox="1"/>
            <p:nvPr>
              <p:custDataLst>
                <p:tags r:id="rId1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8" name="文本框 197"/>
            <p:cNvSpPr txBox="1"/>
            <p:nvPr>
              <p:custDataLst>
                <p:tags r:id="rId1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9" name="文本框 198"/>
            <p:cNvSpPr txBox="1"/>
            <p:nvPr>
              <p:custDataLst>
                <p:tags r:id="rId1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0" name="文本框 199"/>
            <p:cNvSpPr txBox="1"/>
            <p:nvPr>
              <p:custDataLst>
                <p:tags r:id="rId1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1" name="文本框 200"/>
            <p:cNvSpPr txBox="1"/>
            <p:nvPr>
              <p:custDataLst>
                <p:tags r:id="rId1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2" name="文本框 201"/>
            <p:cNvSpPr txBox="1"/>
            <p:nvPr>
              <p:custDataLst>
                <p:tags r:id="rId1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3" name="文本框 202"/>
            <p:cNvSpPr txBox="1"/>
            <p:nvPr>
              <p:custDataLst>
                <p:tags r:id="rId1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4" name="文本框 203"/>
            <p:cNvSpPr txBox="1"/>
            <p:nvPr>
              <p:custDataLst>
                <p:tags r:id="rId1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5" name="文本框 204"/>
            <p:cNvSpPr txBox="1"/>
            <p:nvPr>
              <p:custDataLst>
                <p:tags r:id="rId1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6" name="文本框 205"/>
            <p:cNvSpPr txBox="1"/>
            <p:nvPr>
              <p:custDataLst>
                <p:tags r:id="rId1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7" name="文本框 206"/>
            <p:cNvSpPr txBox="1"/>
            <p:nvPr>
              <p:custDataLst>
                <p:tags r:id="rId1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8" name="文本框 207"/>
            <p:cNvSpPr txBox="1"/>
            <p:nvPr>
              <p:custDataLst>
                <p:tags r:id="rId1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9" name="文本框 208"/>
            <p:cNvSpPr txBox="1"/>
            <p:nvPr>
              <p:custDataLst>
                <p:tags r:id="rId1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0" name="文本框 209"/>
            <p:cNvSpPr txBox="1"/>
            <p:nvPr>
              <p:custDataLst>
                <p:tags r:id="rId1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1" name="文本框 210"/>
            <p:cNvSpPr txBox="1"/>
            <p:nvPr>
              <p:custDataLst>
                <p:tags r:id="rId1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2" name="文本框 211"/>
            <p:cNvSpPr txBox="1"/>
            <p:nvPr>
              <p:custDataLst>
                <p:tags r:id="rId1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3" name="组合 212"/>
          <p:cNvGrpSpPr/>
          <p:nvPr/>
        </p:nvGrpSpPr>
        <p:grpSpPr>
          <a:xfrm>
            <a:off x="7428865" y="1434465"/>
            <a:ext cx="648970" cy="5161280"/>
            <a:chOff x="2251" y="2259"/>
            <a:chExt cx="1022" cy="8128"/>
          </a:xfrm>
        </p:grpSpPr>
        <p:sp>
          <p:nvSpPr>
            <p:cNvPr id="214" name="文本框 213"/>
            <p:cNvSpPr txBox="1"/>
            <p:nvPr>
              <p:custDataLst>
                <p:tags r:id="rId1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5" name="文本框 214"/>
            <p:cNvSpPr txBox="1"/>
            <p:nvPr>
              <p:custDataLst>
                <p:tags r:id="rId1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6" name="文本框 215"/>
            <p:cNvSpPr txBox="1"/>
            <p:nvPr>
              <p:custDataLst>
                <p:tags r:id="rId1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7" name="文本框 216"/>
            <p:cNvSpPr txBox="1"/>
            <p:nvPr>
              <p:custDataLst>
                <p:tags r:id="rId1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8" name="文本框 217"/>
            <p:cNvSpPr txBox="1"/>
            <p:nvPr>
              <p:custDataLst>
                <p:tags r:id="rId1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9" name="文本框 218"/>
            <p:cNvSpPr txBox="1"/>
            <p:nvPr>
              <p:custDataLst>
                <p:tags r:id="rId1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0" name="文本框 219"/>
            <p:cNvSpPr txBox="1"/>
            <p:nvPr>
              <p:custDataLst>
                <p:tags r:id="rId1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1" name="文本框 220"/>
            <p:cNvSpPr txBox="1"/>
            <p:nvPr>
              <p:custDataLst>
                <p:tags r:id="rId1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2" name="文本框 221"/>
            <p:cNvSpPr txBox="1"/>
            <p:nvPr>
              <p:custDataLst>
                <p:tags r:id="rId1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3" name="文本框 222"/>
            <p:cNvSpPr txBox="1"/>
            <p:nvPr>
              <p:custDataLst>
                <p:tags r:id="rId1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4" name="文本框 223"/>
            <p:cNvSpPr txBox="1"/>
            <p:nvPr>
              <p:custDataLst>
                <p:tags r:id="rId1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5" name="文本框 224"/>
            <p:cNvSpPr txBox="1"/>
            <p:nvPr>
              <p:custDataLst>
                <p:tags r:id="rId1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6" name="文本框 225"/>
            <p:cNvSpPr txBox="1"/>
            <p:nvPr>
              <p:custDataLst>
                <p:tags r:id="rId1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7" name="文本框 226"/>
            <p:cNvSpPr txBox="1"/>
            <p:nvPr>
              <p:custDataLst>
                <p:tags r:id="rId1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8" name="文本框 227"/>
            <p:cNvSpPr txBox="1"/>
            <p:nvPr>
              <p:custDataLst>
                <p:tags r:id="rId1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9" name="文本框 228"/>
            <p:cNvSpPr txBox="1"/>
            <p:nvPr>
              <p:custDataLst>
                <p:tags r:id="rId1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0" name="文本框 229"/>
            <p:cNvSpPr txBox="1"/>
            <p:nvPr>
              <p:custDataLst>
                <p:tags r:id="rId1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1" name="文本框 230"/>
            <p:cNvSpPr txBox="1"/>
            <p:nvPr>
              <p:custDataLst>
                <p:tags r:id="rId1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2" name="文本框 231"/>
            <p:cNvSpPr txBox="1"/>
            <p:nvPr>
              <p:custDataLst>
                <p:tags r:id="rId1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3" name="文本框 232"/>
            <p:cNvSpPr txBox="1"/>
            <p:nvPr>
              <p:custDataLst>
                <p:tags r:id="rId1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4" name="文本框 233"/>
            <p:cNvSpPr txBox="1"/>
            <p:nvPr>
              <p:custDataLst>
                <p:tags r:id="rId1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5" name="文本框 234"/>
            <p:cNvSpPr txBox="1"/>
            <p:nvPr>
              <p:custDataLst>
                <p:tags r:id="rId1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6" name="文本框 235"/>
            <p:cNvSpPr txBox="1"/>
            <p:nvPr>
              <p:custDataLst>
                <p:tags r:id="rId1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7" name="文本框 236"/>
            <p:cNvSpPr txBox="1"/>
            <p:nvPr>
              <p:custDataLst>
                <p:tags r:id="rId1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8" name="文本框 237"/>
            <p:cNvSpPr txBox="1"/>
            <p:nvPr>
              <p:custDataLst>
                <p:tags r:id="rId1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39" name="组合 238"/>
          <p:cNvGrpSpPr/>
          <p:nvPr/>
        </p:nvGrpSpPr>
        <p:grpSpPr>
          <a:xfrm>
            <a:off x="8555355" y="1434465"/>
            <a:ext cx="648970" cy="5161280"/>
            <a:chOff x="2251" y="2259"/>
            <a:chExt cx="1022" cy="8128"/>
          </a:xfrm>
        </p:grpSpPr>
        <p:sp>
          <p:nvSpPr>
            <p:cNvPr id="240" name="文本框 239"/>
            <p:cNvSpPr txBox="1"/>
            <p:nvPr>
              <p:custDataLst>
                <p:tags r:id="rId1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1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1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1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1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1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1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1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8" name="文本框 247"/>
            <p:cNvSpPr txBox="1"/>
            <p:nvPr>
              <p:custDataLst>
                <p:tags r:id="rId1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9" name="文本框 248"/>
            <p:cNvSpPr txBox="1"/>
            <p:nvPr>
              <p:custDataLst>
                <p:tags r:id="rId1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1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1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1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1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1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1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1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1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1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1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2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2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2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2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317" name="曲线连接符 316"/>
          <p:cNvCxnSpPr/>
          <p:nvPr>
            <p:custDataLst>
              <p:tags r:id="rId204"/>
            </p:custDataLst>
          </p:nvPr>
        </p:nvCxnSpPr>
        <p:spPr>
          <a:xfrm rot="10800000" flipH="1" flipV="1">
            <a:off x="65976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8" name="曲线连接符 317"/>
          <p:cNvCxnSpPr/>
          <p:nvPr>
            <p:custDataLst>
              <p:tags r:id="rId205"/>
            </p:custDataLst>
          </p:nvPr>
        </p:nvCxnSpPr>
        <p:spPr>
          <a:xfrm rot="10800000" flipH="1" flipV="1">
            <a:off x="179451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曲线连接符 318"/>
          <p:cNvCxnSpPr/>
          <p:nvPr>
            <p:custDataLst>
              <p:tags r:id="rId206"/>
            </p:custDataLst>
          </p:nvPr>
        </p:nvCxnSpPr>
        <p:spPr>
          <a:xfrm rot="10800000" flipH="1" flipV="1">
            <a:off x="292100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0" name="曲线连接符 319"/>
          <p:cNvCxnSpPr/>
          <p:nvPr>
            <p:custDataLst>
              <p:tags r:id="rId207"/>
            </p:custDataLst>
          </p:nvPr>
        </p:nvCxnSpPr>
        <p:spPr>
          <a:xfrm rot="10800000" flipH="1" flipV="1">
            <a:off x="405574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1" name="曲线连接符 320"/>
          <p:cNvCxnSpPr/>
          <p:nvPr>
            <p:custDataLst>
              <p:tags r:id="rId208"/>
            </p:custDataLst>
          </p:nvPr>
        </p:nvCxnSpPr>
        <p:spPr>
          <a:xfrm rot="10800000" flipH="1" flipV="1">
            <a:off x="518223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2" name="曲线连接符 321"/>
          <p:cNvCxnSpPr/>
          <p:nvPr>
            <p:custDataLst>
              <p:tags r:id="rId209"/>
            </p:custDataLst>
          </p:nvPr>
        </p:nvCxnSpPr>
        <p:spPr>
          <a:xfrm rot="10800000" flipH="1" flipV="1">
            <a:off x="629221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3" name="曲线连接符 322"/>
          <p:cNvCxnSpPr/>
          <p:nvPr>
            <p:custDataLst>
              <p:tags r:id="rId210"/>
            </p:custDataLst>
          </p:nvPr>
        </p:nvCxnSpPr>
        <p:spPr>
          <a:xfrm rot="10800000" flipH="1" flipV="1">
            <a:off x="742696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4" name="曲线连接符 323"/>
          <p:cNvCxnSpPr/>
          <p:nvPr>
            <p:custDataLst>
              <p:tags r:id="rId211"/>
            </p:custDataLst>
          </p:nvPr>
        </p:nvCxnSpPr>
        <p:spPr>
          <a:xfrm rot="10800000" flipH="1" flipV="1">
            <a:off x="855345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" name="直接连接符 326"/>
          <p:cNvCxnSpPr>
            <a:stCxn id="58" idx="1"/>
            <a:endCxn id="39" idx="3"/>
          </p:cNvCxnSpPr>
          <p:nvPr>
            <p:custDataLst>
              <p:tags r:id="rId212"/>
            </p:custDataLst>
          </p:nvPr>
        </p:nvCxnSpPr>
        <p:spPr>
          <a:xfrm flipH="1">
            <a:off x="126365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直接连接符 327"/>
          <p:cNvCxnSpPr>
            <a:endCxn id="40" idx="3"/>
          </p:cNvCxnSpPr>
          <p:nvPr>
            <p:custDataLst>
              <p:tags r:id="rId213"/>
            </p:custDataLst>
          </p:nvPr>
        </p:nvCxnSpPr>
        <p:spPr>
          <a:xfrm flipH="1">
            <a:off x="1263650" y="1570990"/>
            <a:ext cx="1711325" cy="191325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9" name="直接连接符 328"/>
          <p:cNvCxnSpPr>
            <a:stCxn id="110" idx="1"/>
            <a:endCxn id="41" idx="3"/>
          </p:cNvCxnSpPr>
          <p:nvPr>
            <p:custDataLst>
              <p:tags r:id="rId214"/>
            </p:custDataLst>
          </p:nvPr>
        </p:nvCxnSpPr>
        <p:spPr>
          <a:xfrm flipH="1">
            <a:off x="1263650" y="1575435"/>
            <a:ext cx="2841625" cy="212090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0" name="直接连接符 329"/>
          <p:cNvCxnSpPr>
            <a:stCxn id="163" idx="1"/>
            <a:endCxn id="42" idx="3"/>
          </p:cNvCxnSpPr>
          <p:nvPr>
            <p:custDataLst>
              <p:tags r:id="rId215"/>
            </p:custDataLst>
          </p:nvPr>
        </p:nvCxnSpPr>
        <p:spPr>
          <a:xfrm flipH="1">
            <a:off x="1263650" y="1575435"/>
            <a:ext cx="3968115" cy="233299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1" name="直接连接符 330"/>
          <p:cNvCxnSpPr>
            <a:stCxn id="189" idx="1"/>
            <a:endCxn id="43" idx="3"/>
          </p:cNvCxnSpPr>
          <p:nvPr>
            <p:custDataLst>
              <p:tags r:id="rId216"/>
            </p:custDataLst>
          </p:nvPr>
        </p:nvCxnSpPr>
        <p:spPr>
          <a:xfrm flipH="1">
            <a:off x="1263650" y="1575435"/>
            <a:ext cx="5094605" cy="254508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2" name="直接连接符 331"/>
          <p:cNvCxnSpPr>
            <a:stCxn id="215" idx="1"/>
            <a:endCxn id="44" idx="3"/>
          </p:cNvCxnSpPr>
          <p:nvPr>
            <p:custDataLst>
              <p:tags r:id="rId217"/>
            </p:custDataLst>
          </p:nvPr>
        </p:nvCxnSpPr>
        <p:spPr>
          <a:xfrm flipH="1">
            <a:off x="1263650" y="1575435"/>
            <a:ext cx="6221095" cy="275717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3" name="直接连接符 332"/>
          <p:cNvCxnSpPr>
            <a:stCxn id="241" idx="1"/>
            <a:endCxn id="45" idx="3"/>
          </p:cNvCxnSpPr>
          <p:nvPr>
            <p:custDataLst>
              <p:tags r:id="rId218"/>
            </p:custDataLst>
          </p:nvPr>
        </p:nvCxnSpPr>
        <p:spPr>
          <a:xfrm flipH="1">
            <a:off x="1263650" y="1575435"/>
            <a:ext cx="7347585" cy="296926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6" name="直接连接符 335"/>
          <p:cNvCxnSpPr>
            <a:stCxn id="31" idx="3"/>
            <a:endCxn id="60" idx="1"/>
          </p:cNvCxnSpPr>
          <p:nvPr>
            <p:custDataLst>
              <p:tags r:id="rId219"/>
            </p:custDataLst>
          </p:nvPr>
        </p:nvCxnSpPr>
        <p:spPr>
          <a:xfrm>
            <a:off x="1263650" y="1575435"/>
            <a:ext cx="588645" cy="4241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直接连接符 336"/>
          <p:cNvCxnSpPr>
            <a:stCxn id="58" idx="3"/>
            <a:endCxn id="86" idx="1"/>
          </p:cNvCxnSpPr>
          <p:nvPr>
            <p:custDataLst>
              <p:tags r:id="rId220"/>
            </p:custDataLst>
          </p:nvPr>
        </p:nvCxnSpPr>
        <p:spPr>
          <a:xfrm>
            <a:off x="2390140" y="1575435"/>
            <a:ext cx="588645" cy="4241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" name="直接连接符 337"/>
          <p:cNvCxnSpPr/>
          <p:nvPr>
            <p:custDataLst>
              <p:tags r:id="rId221"/>
            </p:custDataLst>
          </p:nvPr>
        </p:nvCxnSpPr>
        <p:spPr>
          <a:xfrm>
            <a:off x="3516630" y="1570990"/>
            <a:ext cx="588645" cy="42418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9" name="直接连接符 338"/>
          <p:cNvCxnSpPr/>
          <p:nvPr>
            <p:custDataLst>
              <p:tags r:id="rId222"/>
            </p:custDataLst>
          </p:nvPr>
        </p:nvCxnSpPr>
        <p:spPr>
          <a:xfrm>
            <a:off x="4643120" y="1570990"/>
            <a:ext cx="588645" cy="42418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0" name="直接连接符 339"/>
          <p:cNvCxnSpPr/>
          <p:nvPr>
            <p:custDataLst>
              <p:tags r:id="rId223"/>
            </p:custDataLst>
          </p:nvPr>
        </p:nvCxnSpPr>
        <p:spPr>
          <a:xfrm>
            <a:off x="5769610" y="1575435"/>
            <a:ext cx="588645" cy="42418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1" name="直接连接符 340"/>
          <p:cNvCxnSpPr/>
          <p:nvPr>
            <p:custDataLst>
              <p:tags r:id="rId224"/>
            </p:custDataLst>
          </p:nvPr>
        </p:nvCxnSpPr>
        <p:spPr>
          <a:xfrm>
            <a:off x="6896100" y="1570990"/>
            <a:ext cx="588645" cy="42418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直接连接符 341"/>
          <p:cNvCxnSpPr/>
          <p:nvPr>
            <p:custDataLst>
              <p:tags r:id="rId225"/>
            </p:custDataLst>
          </p:nvPr>
        </p:nvCxnSpPr>
        <p:spPr>
          <a:xfrm>
            <a:off x="8022590" y="1575435"/>
            <a:ext cx="588645" cy="42418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5" name="直接连接符 344"/>
          <p:cNvCxnSpPr>
            <a:stCxn id="31" idx="3"/>
            <a:endCxn id="87" idx="1"/>
          </p:cNvCxnSpPr>
          <p:nvPr>
            <p:custDataLst>
              <p:tags r:id="rId226"/>
            </p:custDataLst>
          </p:nvPr>
        </p:nvCxnSpPr>
        <p:spPr>
          <a:xfrm>
            <a:off x="1263650" y="1575435"/>
            <a:ext cx="1715135" cy="63627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6" name="直接连接符 345"/>
          <p:cNvCxnSpPr>
            <a:stCxn id="58" idx="3"/>
            <a:endCxn id="113" idx="1"/>
          </p:cNvCxnSpPr>
          <p:nvPr>
            <p:custDataLst>
              <p:tags r:id="rId227"/>
            </p:custDataLst>
          </p:nvPr>
        </p:nvCxnSpPr>
        <p:spPr>
          <a:xfrm>
            <a:off x="2390140" y="1575435"/>
            <a:ext cx="1715135" cy="63627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7" name="直接连接符 346"/>
          <p:cNvCxnSpPr>
            <a:stCxn id="31" idx="3"/>
            <a:endCxn id="114" idx="1"/>
          </p:cNvCxnSpPr>
          <p:nvPr>
            <p:custDataLst>
              <p:tags r:id="rId228"/>
            </p:custDataLst>
          </p:nvPr>
        </p:nvCxnSpPr>
        <p:spPr>
          <a:xfrm>
            <a:off x="1263650" y="1575435"/>
            <a:ext cx="2841625" cy="84836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" name="直接连接符 347"/>
          <p:cNvCxnSpPr>
            <a:stCxn id="84" idx="3"/>
            <a:endCxn id="166" idx="1"/>
          </p:cNvCxnSpPr>
          <p:nvPr>
            <p:custDataLst>
              <p:tags r:id="rId229"/>
            </p:custDataLst>
          </p:nvPr>
        </p:nvCxnSpPr>
        <p:spPr>
          <a:xfrm>
            <a:off x="3516630" y="1575435"/>
            <a:ext cx="1715135" cy="63627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" name="直接连接符 348"/>
          <p:cNvCxnSpPr>
            <a:stCxn id="58" idx="3"/>
            <a:endCxn id="167" idx="1"/>
          </p:cNvCxnSpPr>
          <p:nvPr>
            <p:custDataLst>
              <p:tags r:id="rId230"/>
            </p:custDataLst>
          </p:nvPr>
        </p:nvCxnSpPr>
        <p:spPr>
          <a:xfrm>
            <a:off x="2390140" y="1575435"/>
            <a:ext cx="2841625" cy="84836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0" name="直接连接符 349"/>
          <p:cNvCxnSpPr>
            <a:stCxn id="110" idx="3"/>
            <a:endCxn id="192" idx="1"/>
          </p:cNvCxnSpPr>
          <p:nvPr>
            <p:custDataLst>
              <p:tags r:id="rId231"/>
            </p:custDataLst>
          </p:nvPr>
        </p:nvCxnSpPr>
        <p:spPr>
          <a:xfrm>
            <a:off x="4643120" y="1575435"/>
            <a:ext cx="1715135" cy="63627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1" name="直接连接符 350"/>
          <p:cNvCxnSpPr>
            <a:stCxn id="84" idx="3"/>
            <a:endCxn id="193" idx="1"/>
          </p:cNvCxnSpPr>
          <p:nvPr>
            <p:custDataLst>
              <p:tags r:id="rId232"/>
            </p:custDataLst>
          </p:nvPr>
        </p:nvCxnSpPr>
        <p:spPr>
          <a:xfrm>
            <a:off x="3516630" y="1575435"/>
            <a:ext cx="2841625" cy="84836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2" name="文本框 351"/>
          <p:cNvSpPr txBox="1"/>
          <p:nvPr/>
        </p:nvSpPr>
        <p:spPr>
          <a:xfrm>
            <a:off x="544830" y="1096645"/>
            <a:ext cx="86042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强双向链表：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每个节点，第一个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指针指向自已，99个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指针指向后向节点，10个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pre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指针指向前向节点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233"/>
            </p:custDataLst>
          </p:nvPr>
        </p:nvSpPr>
        <p:spPr>
          <a:xfrm>
            <a:off x="9582785" y="1347470"/>
            <a:ext cx="1977390" cy="533590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354" name="组合 353"/>
          <p:cNvGrpSpPr/>
          <p:nvPr/>
        </p:nvGrpSpPr>
        <p:grpSpPr>
          <a:xfrm>
            <a:off x="10808335" y="1434465"/>
            <a:ext cx="648970" cy="5161280"/>
            <a:chOff x="2251" y="2259"/>
            <a:chExt cx="1022" cy="8128"/>
          </a:xfrm>
        </p:grpSpPr>
        <p:sp>
          <p:nvSpPr>
            <p:cNvPr id="355" name="文本框 354"/>
            <p:cNvSpPr txBox="1"/>
            <p:nvPr>
              <p:custDataLst>
                <p:tags r:id="rId23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23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23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23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23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23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24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24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24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24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4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4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4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4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4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4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5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5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5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5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5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5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5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5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9" name="文本框 378"/>
            <p:cNvSpPr txBox="1"/>
            <p:nvPr>
              <p:custDataLst>
                <p:tags r:id="rId25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80" name="组合 379"/>
          <p:cNvGrpSpPr/>
          <p:nvPr/>
        </p:nvGrpSpPr>
        <p:grpSpPr>
          <a:xfrm>
            <a:off x="9681845" y="1434465"/>
            <a:ext cx="648970" cy="5161280"/>
            <a:chOff x="2251" y="2259"/>
            <a:chExt cx="1022" cy="8128"/>
          </a:xfrm>
        </p:grpSpPr>
        <p:sp>
          <p:nvSpPr>
            <p:cNvPr id="381" name="文本框 380"/>
            <p:cNvSpPr txBox="1"/>
            <p:nvPr>
              <p:custDataLst>
                <p:tags r:id="rId25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2" name="文本框 381"/>
            <p:cNvSpPr txBox="1"/>
            <p:nvPr>
              <p:custDataLst>
                <p:tags r:id="rId26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3" name="文本框 382"/>
            <p:cNvSpPr txBox="1"/>
            <p:nvPr>
              <p:custDataLst>
                <p:tags r:id="rId26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4" name="文本框 383"/>
            <p:cNvSpPr txBox="1"/>
            <p:nvPr>
              <p:custDataLst>
                <p:tags r:id="rId26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5" name="文本框 384"/>
            <p:cNvSpPr txBox="1"/>
            <p:nvPr>
              <p:custDataLst>
                <p:tags r:id="rId26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6" name="文本框 385"/>
            <p:cNvSpPr txBox="1"/>
            <p:nvPr>
              <p:custDataLst>
                <p:tags r:id="rId26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7" name="文本框 386"/>
            <p:cNvSpPr txBox="1"/>
            <p:nvPr>
              <p:custDataLst>
                <p:tags r:id="rId26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8" name="文本框 387"/>
            <p:cNvSpPr txBox="1"/>
            <p:nvPr>
              <p:custDataLst>
                <p:tags r:id="rId26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9" name="文本框 388"/>
            <p:cNvSpPr txBox="1"/>
            <p:nvPr>
              <p:custDataLst>
                <p:tags r:id="rId26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0" name="文本框 389"/>
            <p:cNvSpPr txBox="1"/>
            <p:nvPr>
              <p:custDataLst>
                <p:tags r:id="rId26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1" name="文本框 390"/>
            <p:cNvSpPr txBox="1"/>
            <p:nvPr>
              <p:custDataLst>
                <p:tags r:id="rId26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2" name="文本框 391"/>
            <p:cNvSpPr txBox="1"/>
            <p:nvPr>
              <p:custDataLst>
                <p:tags r:id="rId27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3" name="文本框 392"/>
            <p:cNvSpPr txBox="1"/>
            <p:nvPr>
              <p:custDataLst>
                <p:tags r:id="rId27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4" name="文本框 393"/>
            <p:cNvSpPr txBox="1"/>
            <p:nvPr>
              <p:custDataLst>
                <p:tags r:id="rId27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5" name="文本框 394"/>
            <p:cNvSpPr txBox="1"/>
            <p:nvPr>
              <p:custDataLst>
                <p:tags r:id="rId27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6" name="文本框 395"/>
            <p:cNvSpPr txBox="1"/>
            <p:nvPr>
              <p:custDataLst>
                <p:tags r:id="rId27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7" name="文本框 396"/>
            <p:cNvSpPr txBox="1"/>
            <p:nvPr>
              <p:custDataLst>
                <p:tags r:id="rId27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8" name="文本框 397"/>
            <p:cNvSpPr txBox="1"/>
            <p:nvPr>
              <p:custDataLst>
                <p:tags r:id="rId27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9" name="文本框 398"/>
            <p:cNvSpPr txBox="1"/>
            <p:nvPr>
              <p:custDataLst>
                <p:tags r:id="rId27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0" name="文本框 399"/>
            <p:cNvSpPr txBox="1"/>
            <p:nvPr>
              <p:custDataLst>
                <p:tags r:id="rId27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1" name="文本框 400"/>
            <p:cNvSpPr txBox="1"/>
            <p:nvPr>
              <p:custDataLst>
                <p:tags r:id="rId27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2" name="文本框 401"/>
            <p:cNvSpPr txBox="1"/>
            <p:nvPr>
              <p:custDataLst>
                <p:tags r:id="rId28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3" name="文本框 402"/>
            <p:cNvSpPr txBox="1"/>
            <p:nvPr>
              <p:custDataLst>
                <p:tags r:id="rId28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4" name="文本框 403"/>
            <p:cNvSpPr txBox="1"/>
            <p:nvPr>
              <p:custDataLst>
                <p:tags r:id="rId28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5" name="文本框 404"/>
            <p:cNvSpPr txBox="1"/>
            <p:nvPr>
              <p:custDataLst>
                <p:tags r:id="rId28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06" name="直接连接符 405"/>
          <p:cNvCxnSpPr>
            <a:stCxn id="163" idx="3"/>
            <a:endCxn id="218" idx="1"/>
          </p:cNvCxnSpPr>
          <p:nvPr>
            <p:custDataLst>
              <p:tags r:id="rId284"/>
            </p:custDataLst>
          </p:nvPr>
        </p:nvCxnSpPr>
        <p:spPr>
          <a:xfrm>
            <a:off x="5769610" y="1575435"/>
            <a:ext cx="1715135" cy="63627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7" name="直接连接符 406"/>
          <p:cNvCxnSpPr>
            <a:stCxn id="110" idx="3"/>
            <a:endCxn id="219" idx="1"/>
          </p:cNvCxnSpPr>
          <p:nvPr>
            <p:custDataLst>
              <p:tags r:id="rId285"/>
            </p:custDataLst>
          </p:nvPr>
        </p:nvCxnSpPr>
        <p:spPr>
          <a:xfrm>
            <a:off x="4643120" y="1575435"/>
            <a:ext cx="2841625" cy="84836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8" name="直接连接符 407"/>
          <p:cNvCxnSpPr>
            <a:stCxn id="189" idx="3"/>
            <a:endCxn id="244" idx="1"/>
          </p:cNvCxnSpPr>
          <p:nvPr>
            <p:custDataLst>
              <p:tags r:id="rId286"/>
            </p:custDataLst>
          </p:nvPr>
        </p:nvCxnSpPr>
        <p:spPr>
          <a:xfrm>
            <a:off x="6896100" y="1575435"/>
            <a:ext cx="1715135" cy="63627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9" name="直接连接符 408"/>
          <p:cNvCxnSpPr>
            <a:stCxn id="163" idx="3"/>
            <a:endCxn id="245" idx="1"/>
          </p:cNvCxnSpPr>
          <p:nvPr>
            <p:custDataLst>
              <p:tags r:id="rId287"/>
            </p:custDataLst>
          </p:nvPr>
        </p:nvCxnSpPr>
        <p:spPr>
          <a:xfrm>
            <a:off x="5769610" y="1575435"/>
            <a:ext cx="2841625" cy="84836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1" name="直接连接符 410"/>
          <p:cNvCxnSpPr>
            <a:stCxn id="374" idx="1"/>
            <a:endCxn id="401" idx="3"/>
          </p:cNvCxnSpPr>
          <p:nvPr>
            <p:custDataLst>
              <p:tags r:id="rId288"/>
            </p:custDataLst>
          </p:nvPr>
        </p:nvCxnSpPr>
        <p:spPr>
          <a:xfrm flipH="1">
            <a:off x="10275570" y="539305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2" name="直接连接符 411"/>
          <p:cNvCxnSpPr>
            <a:stCxn id="84" idx="1"/>
            <a:endCxn id="66" idx="3"/>
          </p:cNvCxnSpPr>
          <p:nvPr>
            <p:custDataLst>
              <p:tags r:id="rId289"/>
            </p:custDataLst>
          </p:nvPr>
        </p:nvCxnSpPr>
        <p:spPr>
          <a:xfrm flipH="1">
            <a:off x="2390140" y="1575435"/>
            <a:ext cx="588645" cy="169672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3" name="直接连接符 412"/>
          <p:cNvCxnSpPr>
            <a:stCxn id="110" idx="1"/>
            <a:endCxn id="67" idx="3"/>
          </p:cNvCxnSpPr>
          <p:nvPr>
            <p:custDataLst>
              <p:tags r:id="rId290"/>
            </p:custDataLst>
          </p:nvPr>
        </p:nvCxnSpPr>
        <p:spPr>
          <a:xfrm flipH="1">
            <a:off x="2390140" y="1575435"/>
            <a:ext cx="1715135" cy="190881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4" name="直接连接符 413"/>
          <p:cNvCxnSpPr>
            <a:stCxn id="163" idx="1"/>
            <a:endCxn id="68" idx="3"/>
          </p:cNvCxnSpPr>
          <p:nvPr>
            <p:custDataLst>
              <p:tags r:id="rId291"/>
            </p:custDataLst>
          </p:nvPr>
        </p:nvCxnSpPr>
        <p:spPr>
          <a:xfrm flipH="1">
            <a:off x="2390140" y="1575435"/>
            <a:ext cx="2841625" cy="212090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5" name="直接连接符 414"/>
          <p:cNvCxnSpPr>
            <a:stCxn id="189" idx="1"/>
            <a:endCxn id="69" idx="3"/>
          </p:cNvCxnSpPr>
          <p:nvPr>
            <p:custDataLst>
              <p:tags r:id="rId292"/>
            </p:custDataLst>
          </p:nvPr>
        </p:nvCxnSpPr>
        <p:spPr>
          <a:xfrm flipH="1">
            <a:off x="2390140" y="1575435"/>
            <a:ext cx="3968115" cy="233299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215" idx="1"/>
            <a:endCxn id="70" idx="3"/>
          </p:cNvCxnSpPr>
          <p:nvPr>
            <p:custDataLst>
              <p:tags r:id="rId293"/>
            </p:custDataLst>
          </p:nvPr>
        </p:nvCxnSpPr>
        <p:spPr>
          <a:xfrm flipH="1">
            <a:off x="2390140" y="1575435"/>
            <a:ext cx="5094605" cy="25450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7" name="直接连接符 416"/>
          <p:cNvCxnSpPr>
            <a:stCxn id="241" idx="1"/>
            <a:endCxn id="71" idx="3"/>
          </p:cNvCxnSpPr>
          <p:nvPr>
            <p:custDataLst>
              <p:tags r:id="rId294"/>
            </p:custDataLst>
          </p:nvPr>
        </p:nvCxnSpPr>
        <p:spPr>
          <a:xfrm flipH="1">
            <a:off x="2390140" y="1575435"/>
            <a:ext cx="6221095" cy="275717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8" name="直接连接符 417"/>
          <p:cNvCxnSpPr>
            <a:stCxn id="110" idx="1"/>
          </p:cNvCxnSpPr>
          <p:nvPr>
            <p:custDataLst>
              <p:tags r:id="rId295"/>
            </p:custDataLst>
          </p:nvPr>
        </p:nvCxnSpPr>
        <p:spPr>
          <a:xfrm flipH="1">
            <a:off x="3503930" y="1575435"/>
            <a:ext cx="601345" cy="173164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9" name="直接连接符 418"/>
          <p:cNvCxnSpPr>
            <a:stCxn id="163" idx="1"/>
            <a:endCxn id="93" idx="3"/>
          </p:cNvCxnSpPr>
          <p:nvPr>
            <p:custDataLst>
              <p:tags r:id="rId296"/>
            </p:custDataLst>
          </p:nvPr>
        </p:nvCxnSpPr>
        <p:spPr>
          <a:xfrm flipH="1">
            <a:off x="3516630" y="1575435"/>
            <a:ext cx="1715135" cy="190881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0" name="直接连接符 419"/>
          <p:cNvCxnSpPr>
            <a:stCxn id="189" idx="1"/>
            <a:endCxn id="94" idx="3"/>
          </p:cNvCxnSpPr>
          <p:nvPr>
            <p:custDataLst>
              <p:tags r:id="rId297"/>
            </p:custDataLst>
          </p:nvPr>
        </p:nvCxnSpPr>
        <p:spPr>
          <a:xfrm flipH="1">
            <a:off x="3516630" y="1575435"/>
            <a:ext cx="2841625" cy="212090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1" name="直接连接符 420"/>
          <p:cNvCxnSpPr>
            <a:stCxn id="215" idx="1"/>
            <a:endCxn id="95" idx="3"/>
          </p:cNvCxnSpPr>
          <p:nvPr>
            <p:custDataLst>
              <p:tags r:id="rId298"/>
            </p:custDataLst>
          </p:nvPr>
        </p:nvCxnSpPr>
        <p:spPr>
          <a:xfrm flipH="1">
            <a:off x="3516630" y="1575435"/>
            <a:ext cx="3968115" cy="233299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2" name="直接连接符 421"/>
          <p:cNvCxnSpPr>
            <a:stCxn id="241" idx="1"/>
            <a:endCxn id="96" idx="3"/>
          </p:cNvCxnSpPr>
          <p:nvPr>
            <p:custDataLst>
              <p:tags r:id="rId299"/>
            </p:custDataLst>
          </p:nvPr>
        </p:nvCxnSpPr>
        <p:spPr>
          <a:xfrm flipH="1">
            <a:off x="3516630" y="1575435"/>
            <a:ext cx="5094605" cy="25450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4" name="直接连接符 423"/>
          <p:cNvCxnSpPr/>
          <p:nvPr>
            <p:custDataLst>
              <p:tags r:id="rId300"/>
            </p:custDataLst>
          </p:nvPr>
        </p:nvCxnSpPr>
        <p:spPr>
          <a:xfrm flipH="1">
            <a:off x="10327005" y="294132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6" name="直接连接符 425"/>
          <p:cNvCxnSpPr/>
          <p:nvPr>
            <p:custDataLst>
              <p:tags r:id="rId301"/>
            </p:custDataLst>
          </p:nvPr>
        </p:nvCxnSpPr>
        <p:spPr>
          <a:xfrm flipH="1">
            <a:off x="11454130" y="5503545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9" name="直接连接符 428"/>
          <p:cNvCxnSpPr/>
          <p:nvPr>
            <p:custDataLst>
              <p:tags r:id="rId302"/>
            </p:custDataLst>
          </p:nvPr>
        </p:nvCxnSpPr>
        <p:spPr>
          <a:xfrm flipH="1">
            <a:off x="10330815" y="188087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0" name="直接连接符 429"/>
          <p:cNvCxnSpPr/>
          <p:nvPr>
            <p:custDataLst>
              <p:tags r:id="rId303"/>
            </p:custDataLst>
          </p:nvPr>
        </p:nvCxnSpPr>
        <p:spPr>
          <a:xfrm flipH="1">
            <a:off x="11457305" y="274574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1" name="文本框 430"/>
          <p:cNvSpPr txBox="1"/>
          <p:nvPr>
            <p:custDataLst>
              <p:tags r:id="rId304"/>
            </p:custDataLst>
          </p:nvPr>
        </p:nvSpPr>
        <p:spPr>
          <a:xfrm>
            <a:off x="10283190" y="190373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305"/>
            </p:custDataLst>
          </p:nvPr>
        </p:nvSpPr>
        <p:spPr>
          <a:xfrm>
            <a:off x="10278110" y="297434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306"/>
            </p:custDataLst>
          </p:nvPr>
        </p:nvSpPr>
        <p:spPr>
          <a:xfrm>
            <a:off x="11469370" y="276225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4" name="文本框 433"/>
          <p:cNvSpPr txBox="1"/>
          <p:nvPr>
            <p:custDataLst>
              <p:tags r:id="rId307"/>
            </p:custDataLst>
          </p:nvPr>
        </p:nvSpPr>
        <p:spPr>
          <a:xfrm>
            <a:off x="11470640" y="550291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5" name="文本框 434"/>
          <p:cNvSpPr txBox="1"/>
          <p:nvPr/>
        </p:nvSpPr>
        <p:spPr>
          <a:xfrm>
            <a:off x="9486900" y="1088390"/>
            <a:ext cx="19742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队列：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相邻的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簇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308"/>
            </p:custDataLst>
          </p:nvPr>
        </p:nvSpPr>
        <p:spPr>
          <a:xfrm>
            <a:off x="65976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09"/>
            </p:custDataLst>
          </p:nvPr>
        </p:nvSpPr>
        <p:spPr>
          <a:xfrm>
            <a:off x="179451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10"/>
            </p:custDataLst>
          </p:nvPr>
        </p:nvSpPr>
        <p:spPr>
          <a:xfrm>
            <a:off x="2924175" y="660336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11"/>
            </p:custDataLst>
          </p:nvPr>
        </p:nvSpPr>
        <p:spPr>
          <a:xfrm>
            <a:off x="404939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12"/>
            </p:custDataLst>
          </p:nvPr>
        </p:nvSpPr>
        <p:spPr>
          <a:xfrm>
            <a:off x="517588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13"/>
            </p:custDataLst>
          </p:nvPr>
        </p:nvSpPr>
        <p:spPr>
          <a:xfrm>
            <a:off x="629221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14"/>
            </p:custDataLst>
          </p:nvPr>
        </p:nvSpPr>
        <p:spPr>
          <a:xfrm>
            <a:off x="742696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315"/>
            </p:custDataLst>
          </p:nvPr>
        </p:nvSpPr>
        <p:spPr>
          <a:xfrm>
            <a:off x="855662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16"/>
            </p:custDataLst>
          </p:nvPr>
        </p:nvSpPr>
        <p:spPr>
          <a:xfrm>
            <a:off x="9681845" y="663638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317"/>
            </p:custDataLst>
          </p:nvPr>
        </p:nvSpPr>
        <p:spPr>
          <a:xfrm>
            <a:off x="10783570" y="6636385"/>
            <a:ext cx="78740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14" name="曲线连接符 13"/>
          <p:cNvCxnSpPr/>
          <p:nvPr>
            <p:custDataLst>
              <p:tags r:id="rId318"/>
            </p:custDataLst>
          </p:nvPr>
        </p:nvCxnSpPr>
        <p:spPr>
          <a:xfrm rot="10800000" flipH="1" flipV="1">
            <a:off x="9681845" y="1570990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曲线连接符 14"/>
          <p:cNvCxnSpPr/>
          <p:nvPr>
            <p:custDataLst>
              <p:tags r:id="rId319"/>
            </p:custDataLst>
          </p:nvPr>
        </p:nvCxnSpPr>
        <p:spPr>
          <a:xfrm rot="10800000" flipH="1" flipV="1">
            <a:off x="1080008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320"/>
            </p:custDataLst>
          </p:nvPr>
        </p:nvCxnSpPr>
        <p:spPr>
          <a:xfrm flipH="1">
            <a:off x="10275570" y="306006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321"/>
            </p:custDataLst>
          </p:nvPr>
        </p:nvCxnSpPr>
        <p:spPr>
          <a:xfrm flipH="1">
            <a:off x="10275570" y="263588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322"/>
            </p:custDataLst>
          </p:nvPr>
        </p:nvCxnSpPr>
        <p:spPr>
          <a:xfrm flipH="1">
            <a:off x="10275570" y="199961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356" idx="1"/>
            <a:endCxn id="390" idx="3"/>
          </p:cNvCxnSpPr>
          <p:nvPr>
            <p:custDataLst>
              <p:tags r:id="rId323"/>
            </p:custDataLst>
          </p:nvPr>
        </p:nvCxnSpPr>
        <p:spPr>
          <a:xfrm flipH="1">
            <a:off x="1027557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custDataLst>
      <p:tags r:id="rId32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01040" y="918210"/>
            <a:ext cx="11032490" cy="4739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使用过LBA工具及自动化测试系统之前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vdbench等工具已经有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了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verify功能，为什么还要自已写一个？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vdbench等工具，很多场景测试不了，很多场景测试发现不了问题。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LBA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工具的数据校验功能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与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vdbench等工具的verify功能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相比较如何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vdbench等工具能测试出来的问题，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工具都能测试出来；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工具能测试出来的很多问题，fio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vdbench等工具却不一定能测试出来；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</a:p>
          <a:p>
            <a:pPr indent="0">
              <a:buFont typeface="Wingdings" panose="05000000000000000000" charset="0"/>
              <a:buNone/>
            </a:p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使用过LBA工具及自动化测试系统之后：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fio,vdbench等工具的verify功能不香了！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工具的实现原理和使用方法？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存储稳定性测试和数据一致性校验，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工具的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功能丰富、完善并且强大！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（八年+，经历上千例存储稳定性和数据一致性问题，不断总结经验和持续改进后的产品）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9933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强双向链表、队列、数组（</a:t>
            </a:r>
            <a:r>
              <a:rPr lang="zh-CN" b="1">
                <a:solidFill>
                  <a:srgbClr val="2919F5"/>
                </a:solidFill>
                <a:sym typeface="+mn-ea"/>
              </a:rPr>
              <a:t>为什么要设计成强双向链表的形式？</a:t>
            </a:r>
            <a:r>
              <a:rPr lang="zh-CN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" y="1664335"/>
            <a:ext cx="6104890" cy="4862830"/>
          </a:xfrm>
          <a:prstGeom prst="rect">
            <a:avLst/>
          </a:prstGeom>
        </p:spPr>
      </p:pic>
      <p:pic>
        <p:nvPicPr>
          <p:cNvPr id="10" name="图片 9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840" y="1664335"/>
            <a:ext cx="5622925" cy="226949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1929130" y="6527165"/>
            <a:ext cx="260159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和第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8436610" y="3933825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1745" y="4260850"/>
            <a:ext cx="5624830" cy="225806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8395970" y="6530340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10"/>
            </p:custDataLst>
          </p:nvPr>
        </p:nvCxnSpPr>
        <p:spPr>
          <a:xfrm flipH="1">
            <a:off x="6021705" y="5098415"/>
            <a:ext cx="781050" cy="815975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11"/>
            </p:custDataLst>
          </p:nvPr>
        </p:nvCxnSpPr>
        <p:spPr>
          <a:xfrm flipH="1" flipV="1">
            <a:off x="5353050" y="6001385"/>
            <a:ext cx="1449705" cy="2870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 flipH="1">
            <a:off x="1594485" y="2499995"/>
            <a:ext cx="5208270" cy="24079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链条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42400" y="8255"/>
            <a:ext cx="2889885" cy="131826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4"/>
            </p:custDataLst>
          </p:nvPr>
        </p:nvSpPr>
        <p:spPr>
          <a:xfrm>
            <a:off x="8364855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8955" y="1137285"/>
            <a:ext cx="11031220" cy="5937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强双向链表也可以理解为是网状，每个数据与附近的数据之间形成强相关的关系，只要数据出错了（哪怕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是数据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只出错一个字节）</a:t>
            </a:r>
            <a:endParaRPr lang="zh-CN" altLang="en-US" sz="1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LBA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工具很容易知道出错数据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偏移位置和大小、时间等信息，例如：渔民的渔网破了一个洞，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渔民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很容易知道渔网上破洞的位置和大小。</a:t>
            </a:r>
            <a:endParaRPr lang="zh-CN" altLang="en-US" sz="1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全盘数据校验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checktime &amp; 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7" name="文本框 286"/>
          <p:cNvSpPr txBox="1"/>
          <p:nvPr>
            <p:custDataLst>
              <p:tags r:id="rId91"/>
            </p:custDataLst>
          </p:nvPr>
        </p:nvSpPr>
        <p:spPr>
          <a:xfrm>
            <a:off x="624205" y="3412490"/>
            <a:ext cx="10936605" cy="2760980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8" name="文本框 287"/>
          <p:cNvSpPr txBox="1"/>
          <p:nvPr>
            <p:custDataLst>
              <p:tags r:id="rId92"/>
            </p:custDataLst>
          </p:nvPr>
        </p:nvSpPr>
        <p:spPr>
          <a:xfrm>
            <a:off x="71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9" name="文本框 288"/>
          <p:cNvSpPr txBox="1"/>
          <p:nvPr>
            <p:custDataLst>
              <p:tags r:id="rId93"/>
            </p:custDataLst>
          </p:nvPr>
        </p:nvSpPr>
        <p:spPr>
          <a:xfrm>
            <a:off x="182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0x007ed000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0" name="文本框 289"/>
          <p:cNvSpPr txBox="1"/>
          <p:nvPr>
            <p:custDataLst>
              <p:tags r:id="rId94"/>
            </p:custDataLst>
          </p:nvPr>
        </p:nvSpPr>
        <p:spPr>
          <a:xfrm>
            <a:off x="2933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0x00112800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1" name="文本框 290"/>
          <p:cNvSpPr txBox="1"/>
          <p:nvPr>
            <p:custDataLst>
              <p:tags r:id="rId95"/>
            </p:custDataLst>
          </p:nvPr>
        </p:nvSpPr>
        <p:spPr>
          <a:xfrm>
            <a:off x="4044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0x00652000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2" name="文本框 291"/>
          <p:cNvSpPr txBox="1"/>
          <p:nvPr>
            <p:custDataLst>
              <p:tags r:id="rId96"/>
            </p:custDataLst>
          </p:nvPr>
        </p:nvSpPr>
        <p:spPr>
          <a:xfrm>
            <a:off x="5155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3" name="文本框 292"/>
          <p:cNvSpPr txBox="1"/>
          <p:nvPr>
            <p:custDataLst>
              <p:tags r:id="rId97"/>
            </p:custDataLst>
          </p:nvPr>
        </p:nvSpPr>
        <p:spPr>
          <a:xfrm>
            <a:off x="6266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4" name="文本框 293"/>
          <p:cNvSpPr txBox="1"/>
          <p:nvPr>
            <p:custDataLst>
              <p:tags r:id="rId98"/>
            </p:custDataLst>
          </p:nvPr>
        </p:nvSpPr>
        <p:spPr>
          <a:xfrm>
            <a:off x="7378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0x00460000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5" name="文本框 294"/>
          <p:cNvSpPr txBox="1"/>
          <p:nvPr>
            <p:custDataLst>
              <p:tags r:id="rId99"/>
            </p:custDataLst>
          </p:nvPr>
        </p:nvSpPr>
        <p:spPr>
          <a:xfrm>
            <a:off x="8489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0x00489800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6" name="文本框 295"/>
          <p:cNvSpPr txBox="1"/>
          <p:nvPr>
            <p:custDataLst>
              <p:tags r:id="rId100"/>
            </p:custDataLst>
          </p:nvPr>
        </p:nvSpPr>
        <p:spPr>
          <a:xfrm>
            <a:off x="960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0x00159000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7" name="文本框 296"/>
          <p:cNvSpPr txBox="1"/>
          <p:nvPr>
            <p:custDataLst>
              <p:tags r:id="rId101"/>
            </p:custDataLst>
          </p:nvPr>
        </p:nvSpPr>
        <p:spPr>
          <a:xfrm>
            <a:off x="1071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8" name="文本框 297"/>
          <p:cNvSpPr txBox="1"/>
          <p:nvPr>
            <p:custDataLst>
              <p:tags r:id="rId102"/>
            </p:custDataLst>
          </p:nvPr>
        </p:nvSpPr>
        <p:spPr>
          <a:xfrm>
            <a:off x="71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0x00755000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9" name="文本框 298"/>
          <p:cNvSpPr txBox="1"/>
          <p:nvPr>
            <p:custDataLst>
              <p:tags r:id="rId103"/>
            </p:custDataLst>
          </p:nvPr>
        </p:nvSpPr>
        <p:spPr>
          <a:xfrm>
            <a:off x="182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0x004f9c00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0" name="文本框 299"/>
          <p:cNvSpPr txBox="1"/>
          <p:nvPr>
            <p:custDataLst>
              <p:tags r:id="rId104"/>
            </p:custDataLst>
          </p:nvPr>
        </p:nvSpPr>
        <p:spPr>
          <a:xfrm>
            <a:off x="2933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0x002aec00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1" name="文本框 300"/>
          <p:cNvSpPr txBox="1"/>
          <p:nvPr>
            <p:custDataLst>
              <p:tags r:id="rId105"/>
            </p:custDataLst>
          </p:nvPr>
        </p:nvSpPr>
        <p:spPr>
          <a:xfrm>
            <a:off x="4044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0x0063a400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2" name="文本框 301"/>
          <p:cNvSpPr txBox="1"/>
          <p:nvPr>
            <p:custDataLst>
              <p:tags r:id="rId106"/>
            </p:custDataLst>
          </p:nvPr>
        </p:nvSpPr>
        <p:spPr>
          <a:xfrm>
            <a:off x="5155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0x00653800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3" name="文本框 302"/>
          <p:cNvSpPr txBox="1"/>
          <p:nvPr>
            <p:custDataLst>
              <p:tags r:id="rId107"/>
            </p:custDataLst>
          </p:nvPr>
        </p:nvSpPr>
        <p:spPr>
          <a:xfrm>
            <a:off x="6266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0x00051000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4" name="文本框 303"/>
          <p:cNvSpPr txBox="1"/>
          <p:nvPr>
            <p:custDataLst>
              <p:tags r:id="rId108"/>
            </p:custDataLst>
          </p:nvPr>
        </p:nvSpPr>
        <p:spPr>
          <a:xfrm>
            <a:off x="7378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5" name="文本框 304"/>
          <p:cNvSpPr txBox="1"/>
          <p:nvPr>
            <p:custDataLst>
              <p:tags r:id="rId109"/>
            </p:custDataLst>
          </p:nvPr>
        </p:nvSpPr>
        <p:spPr>
          <a:xfrm>
            <a:off x="8489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0x007cf800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6" name="文本框 305"/>
          <p:cNvSpPr txBox="1"/>
          <p:nvPr>
            <p:custDataLst>
              <p:tags r:id="rId110"/>
            </p:custDataLst>
          </p:nvPr>
        </p:nvSpPr>
        <p:spPr>
          <a:xfrm>
            <a:off x="960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0x00433000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7" name="文本框 306"/>
          <p:cNvSpPr txBox="1"/>
          <p:nvPr>
            <p:custDataLst>
              <p:tags r:id="rId111"/>
            </p:custDataLst>
          </p:nvPr>
        </p:nvSpPr>
        <p:spPr>
          <a:xfrm>
            <a:off x="1071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0x00554000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8" name="文本框 307"/>
          <p:cNvSpPr txBox="1"/>
          <p:nvPr>
            <p:custDataLst>
              <p:tags r:id="rId112"/>
            </p:custDataLst>
          </p:nvPr>
        </p:nvSpPr>
        <p:spPr>
          <a:xfrm>
            <a:off x="71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0x007fe800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9" name="文本框 308"/>
          <p:cNvSpPr txBox="1"/>
          <p:nvPr>
            <p:custDataLst>
              <p:tags r:id="rId113"/>
            </p:custDataLst>
          </p:nvPr>
        </p:nvSpPr>
        <p:spPr>
          <a:xfrm>
            <a:off x="182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0x00247000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0" name="文本框 309"/>
          <p:cNvSpPr txBox="1"/>
          <p:nvPr>
            <p:custDataLst>
              <p:tags r:id="rId114"/>
            </p:custDataLst>
          </p:nvPr>
        </p:nvSpPr>
        <p:spPr>
          <a:xfrm>
            <a:off x="2933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0x0077c800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1" name="文本框 310"/>
          <p:cNvSpPr txBox="1"/>
          <p:nvPr>
            <p:custDataLst>
              <p:tags r:id="rId115"/>
            </p:custDataLst>
          </p:nvPr>
        </p:nvSpPr>
        <p:spPr>
          <a:xfrm>
            <a:off x="4044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0x002e0000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2" name="文本框 311"/>
          <p:cNvSpPr txBox="1"/>
          <p:nvPr>
            <p:custDataLst>
              <p:tags r:id="rId116"/>
            </p:custDataLst>
          </p:nvPr>
        </p:nvSpPr>
        <p:spPr>
          <a:xfrm>
            <a:off x="5155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0x002d4c00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3" name="文本框 312"/>
          <p:cNvSpPr txBox="1"/>
          <p:nvPr>
            <p:custDataLst>
              <p:tags r:id="rId117"/>
            </p:custDataLst>
          </p:nvPr>
        </p:nvSpPr>
        <p:spPr>
          <a:xfrm>
            <a:off x="6266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0x0027f000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4" name="文本框 313"/>
          <p:cNvSpPr txBox="1"/>
          <p:nvPr>
            <p:custDataLst>
              <p:tags r:id="rId118"/>
            </p:custDataLst>
          </p:nvPr>
        </p:nvSpPr>
        <p:spPr>
          <a:xfrm>
            <a:off x="7378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5" name="文本框 314"/>
          <p:cNvSpPr txBox="1"/>
          <p:nvPr>
            <p:custDataLst>
              <p:tags r:id="rId119"/>
            </p:custDataLst>
          </p:nvPr>
        </p:nvSpPr>
        <p:spPr>
          <a:xfrm>
            <a:off x="8489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0x0021c400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6" name="文本框 315"/>
          <p:cNvSpPr txBox="1"/>
          <p:nvPr>
            <p:custDataLst>
              <p:tags r:id="rId120"/>
            </p:custDataLst>
          </p:nvPr>
        </p:nvSpPr>
        <p:spPr>
          <a:xfrm>
            <a:off x="960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0x0015c000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7" name="文本框 316"/>
          <p:cNvSpPr txBox="1"/>
          <p:nvPr>
            <p:custDataLst>
              <p:tags r:id="rId121"/>
            </p:custDataLst>
          </p:nvPr>
        </p:nvSpPr>
        <p:spPr>
          <a:xfrm>
            <a:off x="1071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8" name="文本框 317"/>
          <p:cNvSpPr txBox="1"/>
          <p:nvPr>
            <p:custDataLst>
              <p:tags r:id="rId122"/>
            </p:custDataLst>
          </p:nvPr>
        </p:nvSpPr>
        <p:spPr>
          <a:xfrm>
            <a:off x="71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9" name="文本框 318"/>
          <p:cNvSpPr txBox="1"/>
          <p:nvPr>
            <p:custDataLst>
              <p:tags r:id="rId123"/>
            </p:custDataLst>
          </p:nvPr>
        </p:nvSpPr>
        <p:spPr>
          <a:xfrm>
            <a:off x="182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0" name="文本框 319"/>
          <p:cNvSpPr txBox="1"/>
          <p:nvPr>
            <p:custDataLst>
              <p:tags r:id="rId124"/>
            </p:custDataLst>
          </p:nvPr>
        </p:nvSpPr>
        <p:spPr>
          <a:xfrm>
            <a:off x="2933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1" name="文本框 320"/>
          <p:cNvSpPr txBox="1"/>
          <p:nvPr>
            <p:custDataLst>
              <p:tags r:id="rId125"/>
            </p:custDataLst>
          </p:nvPr>
        </p:nvSpPr>
        <p:spPr>
          <a:xfrm>
            <a:off x="4044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2" name="文本框 321"/>
          <p:cNvSpPr txBox="1"/>
          <p:nvPr>
            <p:custDataLst>
              <p:tags r:id="rId126"/>
            </p:custDataLst>
          </p:nvPr>
        </p:nvSpPr>
        <p:spPr>
          <a:xfrm>
            <a:off x="5155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3" name="文本框 322"/>
          <p:cNvSpPr txBox="1"/>
          <p:nvPr>
            <p:custDataLst>
              <p:tags r:id="rId127"/>
            </p:custDataLst>
          </p:nvPr>
        </p:nvSpPr>
        <p:spPr>
          <a:xfrm>
            <a:off x="6266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4" name="文本框 323"/>
          <p:cNvSpPr txBox="1"/>
          <p:nvPr>
            <p:custDataLst>
              <p:tags r:id="rId128"/>
            </p:custDataLst>
          </p:nvPr>
        </p:nvSpPr>
        <p:spPr>
          <a:xfrm>
            <a:off x="7378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5" name="文本框 324"/>
          <p:cNvSpPr txBox="1"/>
          <p:nvPr>
            <p:custDataLst>
              <p:tags r:id="rId129"/>
            </p:custDataLst>
          </p:nvPr>
        </p:nvSpPr>
        <p:spPr>
          <a:xfrm>
            <a:off x="8489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6" name="文本框 325"/>
          <p:cNvSpPr txBox="1"/>
          <p:nvPr>
            <p:custDataLst>
              <p:tags r:id="rId130"/>
            </p:custDataLst>
          </p:nvPr>
        </p:nvSpPr>
        <p:spPr>
          <a:xfrm>
            <a:off x="960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7" name="文本框 326"/>
          <p:cNvSpPr txBox="1"/>
          <p:nvPr>
            <p:custDataLst>
              <p:tags r:id="rId131"/>
            </p:custDataLst>
          </p:nvPr>
        </p:nvSpPr>
        <p:spPr>
          <a:xfrm>
            <a:off x="1071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8" name="文本框 327"/>
          <p:cNvSpPr txBox="1"/>
          <p:nvPr>
            <p:custDataLst>
              <p:tags r:id="rId132"/>
            </p:custDataLst>
          </p:nvPr>
        </p:nvSpPr>
        <p:spPr>
          <a:xfrm>
            <a:off x="71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0x00409400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9" name="文本框 328"/>
          <p:cNvSpPr txBox="1"/>
          <p:nvPr>
            <p:custDataLst>
              <p:tags r:id="rId133"/>
            </p:custDataLst>
          </p:nvPr>
        </p:nvSpPr>
        <p:spPr>
          <a:xfrm>
            <a:off x="182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0x004e3400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0" name="文本框 329"/>
          <p:cNvSpPr txBox="1"/>
          <p:nvPr>
            <p:custDataLst>
              <p:tags r:id="rId134"/>
            </p:custDataLst>
          </p:nvPr>
        </p:nvSpPr>
        <p:spPr>
          <a:xfrm>
            <a:off x="2933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0x0043ac00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1" name="文本框 330"/>
          <p:cNvSpPr txBox="1"/>
          <p:nvPr>
            <p:custDataLst>
              <p:tags r:id="rId135"/>
            </p:custDataLst>
          </p:nvPr>
        </p:nvSpPr>
        <p:spPr>
          <a:xfrm>
            <a:off x="4044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2" name="文本框 331"/>
          <p:cNvSpPr txBox="1"/>
          <p:nvPr>
            <p:custDataLst>
              <p:tags r:id="rId136"/>
            </p:custDataLst>
          </p:nvPr>
        </p:nvSpPr>
        <p:spPr>
          <a:xfrm>
            <a:off x="5155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3" name="文本框 332"/>
          <p:cNvSpPr txBox="1"/>
          <p:nvPr>
            <p:custDataLst>
              <p:tags r:id="rId137"/>
            </p:custDataLst>
          </p:nvPr>
        </p:nvSpPr>
        <p:spPr>
          <a:xfrm>
            <a:off x="6266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0x00068400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4" name="文本框 333"/>
          <p:cNvSpPr txBox="1"/>
          <p:nvPr>
            <p:custDataLst>
              <p:tags r:id="rId138"/>
            </p:custDataLst>
          </p:nvPr>
        </p:nvSpPr>
        <p:spPr>
          <a:xfrm>
            <a:off x="7378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5" name="文本框 334"/>
          <p:cNvSpPr txBox="1"/>
          <p:nvPr>
            <p:custDataLst>
              <p:tags r:id="rId139"/>
            </p:custDataLst>
          </p:nvPr>
        </p:nvSpPr>
        <p:spPr>
          <a:xfrm>
            <a:off x="8489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6" name="文本框 335"/>
          <p:cNvSpPr txBox="1"/>
          <p:nvPr>
            <p:custDataLst>
              <p:tags r:id="rId140"/>
            </p:custDataLst>
          </p:nvPr>
        </p:nvSpPr>
        <p:spPr>
          <a:xfrm>
            <a:off x="960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0x000ac400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7" name="文本框 336"/>
          <p:cNvSpPr txBox="1"/>
          <p:nvPr>
            <p:custDataLst>
              <p:tags r:id="rId141"/>
            </p:custDataLst>
          </p:nvPr>
        </p:nvSpPr>
        <p:spPr>
          <a:xfrm>
            <a:off x="1071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8" name="文本框 337"/>
          <p:cNvSpPr txBox="1"/>
          <p:nvPr>
            <p:custDataLst>
              <p:tags r:id="rId142"/>
            </p:custDataLst>
          </p:nvPr>
        </p:nvSpPr>
        <p:spPr>
          <a:xfrm>
            <a:off x="71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0x00128c00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9" name="文本框 338"/>
          <p:cNvSpPr txBox="1"/>
          <p:nvPr>
            <p:custDataLst>
              <p:tags r:id="rId143"/>
            </p:custDataLst>
          </p:nvPr>
        </p:nvSpPr>
        <p:spPr>
          <a:xfrm>
            <a:off x="182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0x00563c00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0" name="文本框 339"/>
          <p:cNvSpPr txBox="1"/>
          <p:nvPr>
            <p:custDataLst>
              <p:tags r:id="rId144"/>
            </p:custDataLst>
          </p:nvPr>
        </p:nvSpPr>
        <p:spPr>
          <a:xfrm>
            <a:off x="2933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0x003d8400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1" name="文本框 340"/>
          <p:cNvSpPr txBox="1"/>
          <p:nvPr>
            <p:custDataLst>
              <p:tags r:id="rId145"/>
            </p:custDataLst>
          </p:nvPr>
        </p:nvSpPr>
        <p:spPr>
          <a:xfrm>
            <a:off x="4044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0x00222400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2" name="文本框 341"/>
          <p:cNvSpPr txBox="1"/>
          <p:nvPr>
            <p:custDataLst>
              <p:tags r:id="rId146"/>
            </p:custDataLst>
          </p:nvPr>
        </p:nvSpPr>
        <p:spPr>
          <a:xfrm>
            <a:off x="5155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0x00518800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3" name="文本框 342"/>
          <p:cNvSpPr txBox="1"/>
          <p:nvPr>
            <p:custDataLst>
              <p:tags r:id="rId147"/>
            </p:custDataLst>
          </p:nvPr>
        </p:nvSpPr>
        <p:spPr>
          <a:xfrm>
            <a:off x="6266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0x001d5c00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4" name="文本框 343"/>
          <p:cNvSpPr txBox="1"/>
          <p:nvPr>
            <p:custDataLst>
              <p:tags r:id="rId148"/>
            </p:custDataLst>
          </p:nvPr>
        </p:nvSpPr>
        <p:spPr>
          <a:xfrm>
            <a:off x="7378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0x000d5000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5" name="文本框 344"/>
          <p:cNvSpPr txBox="1"/>
          <p:nvPr>
            <p:custDataLst>
              <p:tags r:id="rId149"/>
            </p:custDataLst>
          </p:nvPr>
        </p:nvSpPr>
        <p:spPr>
          <a:xfrm>
            <a:off x="8489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0x000c8400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6" name="文本框 345"/>
          <p:cNvSpPr txBox="1"/>
          <p:nvPr>
            <p:custDataLst>
              <p:tags r:id="rId150"/>
            </p:custDataLst>
          </p:nvPr>
        </p:nvSpPr>
        <p:spPr>
          <a:xfrm>
            <a:off x="960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0x00323400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7" name="文本框 346"/>
          <p:cNvSpPr txBox="1"/>
          <p:nvPr>
            <p:custDataLst>
              <p:tags r:id="rId151"/>
            </p:custDataLst>
          </p:nvPr>
        </p:nvSpPr>
        <p:spPr>
          <a:xfrm>
            <a:off x="1071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0x0002a800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8" name="文本框 347"/>
          <p:cNvSpPr txBox="1"/>
          <p:nvPr>
            <p:custDataLst>
              <p:tags r:id="rId152"/>
            </p:custDataLst>
          </p:nvPr>
        </p:nvSpPr>
        <p:spPr>
          <a:xfrm>
            <a:off x="71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9" name="文本框 348"/>
          <p:cNvSpPr txBox="1"/>
          <p:nvPr>
            <p:custDataLst>
              <p:tags r:id="rId153"/>
            </p:custDataLst>
          </p:nvPr>
        </p:nvSpPr>
        <p:spPr>
          <a:xfrm>
            <a:off x="182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0" name="文本框 349"/>
          <p:cNvSpPr txBox="1"/>
          <p:nvPr>
            <p:custDataLst>
              <p:tags r:id="rId154"/>
            </p:custDataLst>
          </p:nvPr>
        </p:nvSpPr>
        <p:spPr>
          <a:xfrm>
            <a:off x="2933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1" name="文本框 350"/>
          <p:cNvSpPr txBox="1"/>
          <p:nvPr>
            <p:custDataLst>
              <p:tags r:id="rId155"/>
            </p:custDataLst>
          </p:nvPr>
        </p:nvSpPr>
        <p:spPr>
          <a:xfrm>
            <a:off x="4044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2" name="文本框 351"/>
          <p:cNvSpPr txBox="1"/>
          <p:nvPr>
            <p:custDataLst>
              <p:tags r:id="rId156"/>
            </p:custDataLst>
          </p:nvPr>
        </p:nvSpPr>
        <p:spPr>
          <a:xfrm>
            <a:off x="5155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4" name="文本框 353"/>
          <p:cNvSpPr txBox="1"/>
          <p:nvPr>
            <p:custDataLst>
              <p:tags r:id="rId157"/>
            </p:custDataLst>
          </p:nvPr>
        </p:nvSpPr>
        <p:spPr>
          <a:xfrm>
            <a:off x="6266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5" name="文本框 354"/>
          <p:cNvSpPr txBox="1"/>
          <p:nvPr>
            <p:custDataLst>
              <p:tags r:id="rId158"/>
            </p:custDataLst>
          </p:nvPr>
        </p:nvSpPr>
        <p:spPr>
          <a:xfrm>
            <a:off x="7378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6" name="文本框 355"/>
          <p:cNvSpPr txBox="1"/>
          <p:nvPr>
            <p:custDataLst>
              <p:tags r:id="rId159"/>
            </p:custDataLst>
          </p:nvPr>
        </p:nvSpPr>
        <p:spPr>
          <a:xfrm>
            <a:off x="8489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8" name="文本框 357"/>
          <p:cNvSpPr txBox="1"/>
          <p:nvPr>
            <p:custDataLst>
              <p:tags r:id="rId160"/>
            </p:custDataLst>
          </p:nvPr>
        </p:nvSpPr>
        <p:spPr>
          <a:xfrm>
            <a:off x="960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9" name="文本框 358"/>
          <p:cNvSpPr txBox="1"/>
          <p:nvPr>
            <p:custDataLst>
              <p:tags r:id="rId161"/>
            </p:custDataLst>
          </p:nvPr>
        </p:nvSpPr>
        <p:spPr>
          <a:xfrm>
            <a:off x="1071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0" name="文本框 359"/>
          <p:cNvSpPr txBox="1"/>
          <p:nvPr>
            <p:custDataLst>
              <p:tags r:id="rId162"/>
            </p:custDataLst>
          </p:nvPr>
        </p:nvSpPr>
        <p:spPr>
          <a:xfrm>
            <a:off x="71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1" name="文本框 360"/>
          <p:cNvSpPr txBox="1"/>
          <p:nvPr>
            <p:custDataLst>
              <p:tags r:id="rId163"/>
            </p:custDataLst>
          </p:nvPr>
        </p:nvSpPr>
        <p:spPr>
          <a:xfrm>
            <a:off x="182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0x00533c00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2" name="文本框 361"/>
          <p:cNvSpPr txBox="1"/>
          <p:nvPr>
            <p:custDataLst>
              <p:tags r:id="rId164"/>
            </p:custDataLst>
          </p:nvPr>
        </p:nvSpPr>
        <p:spPr>
          <a:xfrm>
            <a:off x="2933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3" name="文本框 362"/>
          <p:cNvSpPr txBox="1"/>
          <p:nvPr>
            <p:custDataLst>
              <p:tags r:id="rId165"/>
            </p:custDataLst>
          </p:nvPr>
        </p:nvSpPr>
        <p:spPr>
          <a:xfrm>
            <a:off x="4044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4" name="文本框 363"/>
          <p:cNvSpPr txBox="1"/>
          <p:nvPr>
            <p:custDataLst>
              <p:tags r:id="rId166"/>
            </p:custDataLst>
          </p:nvPr>
        </p:nvSpPr>
        <p:spPr>
          <a:xfrm>
            <a:off x="5155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0x004ffc00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5" name="文本框 364"/>
          <p:cNvSpPr txBox="1"/>
          <p:nvPr>
            <p:custDataLst>
              <p:tags r:id="rId167"/>
            </p:custDataLst>
          </p:nvPr>
        </p:nvSpPr>
        <p:spPr>
          <a:xfrm>
            <a:off x="6266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0x001fd800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6" name="文本框 365"/>
          <p:cNvSpPr txBox="1"/>
          <p:nvPr>
            <p:custDataLst>
              <p:tags r:id="rId168"/>
            </p:custDataLst>
          </p:nvPr>
        </p:nvSpPr>
        <p:spPr>
          <a:xfrm>
            <a:off x="7378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7" name="文本框 366"/>
          <p:cNvSpPr txBox="1"/>
          <p:nvPr>
            <p:custDataLst>
              <p:tags r:id="rId169"/>
            </p:custDataLst>
          </p:nvPr>
        </p:nvSpPr>
        <p:spPr>
          <a:xfrm>
            <a:off x="8489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0x001b1000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8" name="文本框 367"/>
          <p:cNvSpPr txBox="1"/>
          <p:nvPr>
            <p:custDataLst>
              <p:tags r:id="rId170"/>
            </p:custDataLst>
          </p:nvPr>
        </p:nvSpPr>
        <p:spPr>
          <a:xfrm>
            <a:off x="960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0x00650800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9" name="文本框 368"/>
          <p:cNvSpPr txBox="1"/>
          <p:nvPr>
            <p:custDataLst>
              <p:tags r:id="rId171"/>
            </p:custDataLst>
          </p:nvPr>
        </p:nvSpPr>
        <p:spPr>
          <a:xfrm>
            <a:off x="1071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0x007ae400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70" name="直接连接符 369"/>
          <p:cNvCxnSpPr>
            <a:stCxn id="289" idx="1"/>
            <a:endCxn id="288" idx="3"/>
          </p:cNvCxnSpPr>
          <p:nvPr>
            <p:custDataLst>
              <p:tags r:id="rId172"/>
            </p:custDataLst>
          </p:nvPr>
        </p:nvCxnSpPr>
        <p:spPr>
          <a:xfrm flipH="1">
            <a:off x="147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1" name="直接连接符 370"/>
          <p:cNvCxnSpPr/>
          <p:nvPr>
            <p:custDataLst>
              <p:tags r:id="rId173"/>
            </p:custDataLst>
          </p:nvPr>
        </p:nvCxnSpPr>
        <p:spPr>
          <a:xfrm flipH="1">
            <a:off x="25844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2" name="直接连接符 371"/>
          <p:cNvCxnSpPr/>
          <p:nvPr>
            <p:custDataLst>
              <p:tags r:id="rId174"/>
            </p:custDataLst>
          </p:nvPr>
        </p:nvCxnSpPr>
        <p:spPr>
          <a:xfrm flipH="1">
            <a:off x="36957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3" name="直接连接符 372"/>
          <p:cNvCxnSpPr/>
          <p:nvPr>
            <p:custDataLst>
              <p:tags r:id="rId175"/>
            </p:custDataLst>
          </p:nvPr>
        </p:nvCxnSpPr>
        <p:spPr>
          <a:xfrm flipH="1">
            <a:off x="4806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4" name="直接连接符 373"/>
          <p:cNvCxnSpPr/>
          <p:nvPr>
            <p:custDataLst>
              <p:tags r:id="rId176"/>
            </p:custDataLst>
          </p:nvPr>
        </p:nvCxnSpPr>
        <p:spPr>
          <a:xfrm flipH="1">
            <a:off x="5918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5" name="直接连接符 374"/>
          <p:cNvCxnSpPr/>
          <p:nvPr>
            <p:custDataLst>
              <p:tags r:id="rId177"/>
            </p:custDataLst>
          </p:nvPr>
        </p:nvCxnSpPr>
        <p:spPr>
          <a:xfrm flipH="1">
            <a:off x="703453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6" name="直接连接符 375"/>
          <p:cNvCxnSpPr/>
          <p:nvPr>
            <p:custDataLst>
              <p:tags r:id="rId178"/>
            </p:custDataLst>
          </p:nvPr>
        </p:nvCxnSpPr>
        <p:spPr>
          <a:xfrm flipH="1">
            <a:off x="8129905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7" name="直接连接符 376"/>
          <p:cNvCxnSpPr/>
          <p:nvPr>
            <p:custDataLst>
              <p:tags r:id="rId179"/>
            </p:custDataLst>
          </p:nvPr>
        </p:nvCxnSpPr>
        <p:spPr>
          <a:xfrm flipH="1">
            <a:off x="9251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8" name="直接连接符 377"/>
          <p:cNvCxnSpPr/>
          <p:nvPr>
            <p:custDataLst>
              <p:tags r:id="rId180"/>
            </p:custDataLst>
          </p:nvPr>
        </p:nvCxnSpPr>
        <p:spPr>
          <a:xfrm flipH="1">
            <a:off x="1036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" name="直接连接符 378"/>
          <p:cNvCxnSpPr/>
          <p:nvPr>
            <p:custDataLst>
              <p:tags r:id="rId181"/>
            </p:custDataLst>
          </p:nvPr>
        </p:nvCxnSpPr>
        <p:spPr>
          <a:xfrm flipH="1">
            <a:off x="147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0" name="直接连接符 379"/>
          <p:cNvCxnSpPr/>
          <p:nvPr>
            <p:custDataLst>
              <p:tags r:id="rId182"/>
            </p:custDataLst>
          </p:nvPr>
        </p:nvCxnSpPr>
        <p:spPr>
          <a:xfrm flipH="1">
            <a:off x="25844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1" name="直接连接符 380"/>
          <p:cNvCxnSpPr/>
          <p:nvPr>
            <p:custDataLst>
              <p:tags r:id="rId183"/>
            </p:custDataLst>
          </p:nvPr>
        </p:nvCxnSpPr>
        <p:spPr>
          <a:xfrm flipH="1">
            <a:off x="3695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2" name="直接连接符 381"/>
          <p:cNvCxnSpPr/>
          <p:nvPr>
            <p:custDataLst>
              <p:tags r:id="rId184"/>
            </p:custDataLst>
          </p:nvPr>
        </p:nvCxnSpPr>
        <p:spPr>
          <a:xfrm flipH="1">
            <a:off x="4811395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3" name="曲线连接符 382"/>
          <p:cNvCxnSpPr>
            <a:stCxn id="298" idx="1"/>
            <a:endCxn id="297" idx="3"/>
          </p:cNvCxnSpPr>
          <p:nvPr>
            <p:custDataLst>
              <p:tags r:id="rId185"/>
            </p:custDataLst>
          </p:nvPr>
        </p:nvCxnSpPr>
        <p:spPr>
          <a:xfrm rot="10800000" flipH="1">
            <a:off x="709930" y="357187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4" name="直接连接符 383"/>
          <p:cNvCxnSpPr/>
          <p:nvPr>
            <p:custDataLst>
              <p:tags r:id="rId186"/>
            </p:custDataLst>
          </p:nvPr>
        </p:nvCxnSpPr>
        <p:spPr>
          <a:xfrm flipH="1">
            <a:off x="593471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5" name="直接连接符 384"/>
          <p:cNvCxnSpPr/>
          <p:nvPr>
            <p:custDataLst>
              <p:tags r:id="rId187"/>
            </p:custDataLst>
          </p:nvPr>
        </p:nvCxnSpPr>
        <p:spPr>
          <a:xfrm flipH="1">
            <a:off x="703453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>
            <p:custDataLst>
              <p:tags r:id="rId188"/>
            </p:custDataLst>
          </p:nvPr>
        </p:nvCxnSpPr>
        <p:spPr>
          <a:xfrm flipH="1">
            <a:off x="8140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7" name="直接连接符 386"/>
          <p:cNvCxnSpPr/>
          <p:nvPr>
            <p:custDataLst>
              <p:tags r:id="rId189"/>
            </p:custDataLst>
          </p:nvPr>
        </p:nvCxnSpPr>
        <p:spPr>
          <a:xfrm flipH="1">
            <a:off x="92519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8" name="直接连接符 387"/>
          <p:cNvCxnSpPr/>
          <p:nvPr>
            <p:custDataLst>
              <p:tags r:id="rId190"/>
            </p:custDataLst>
          </p:nvPr>
        </p:nvCxnSpPr>
        <p:spPr>
          <a:xfrm flipH="1">
            <a:off x="1036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9" name="曲线连接符 388"/>
          <p:cNvCxnSpPr/>
          <p:nvPr>
            <p:custDataLst>
              <p:tags r:id="rId191"/>
            </p:custDataLst>
          </p:nvPr>
        </p:nvCxnSpPr>
        <p:spPr>
          <a:xfrm rot="10800000" flipH="1">
            <a:off x="709930" y="39185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0" name="曲线连接符 389"/>
          <p:cNvCxnSpPr/>
          <p:nvPr>
            <p:custDataLst>
              <p:tags r:id="rId192"/>
            </p:custDataLst>
          </p:nvPr>
        </p:nvCxnSpPr>
        <p:spPr>
          <a:xfrm rot="10800000" flipH="1">
            <a:off x="710565" y="42646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1" name="曲线连接符 390"/>
          <p:cNvCxnSpPr/>
          <p:nvPr>
            <p:custDataLst>
              <p:tags r:id="rId193"/>
            </p:custDataLst>
          </p:nvPr>
        </p:nvCxnSpPr>
        <p:spPr>
          <a:xfrm rot="10800000" flipH="1">
            <a:off x="710565" y="461073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2" name="曲线连接符 391"/>
          <p:cNvCxnSpPr/>
          <p:nvPr>
            <p:custDataLst>
              <p:tags r:id="rId194"/>
            </p:custDataLst>
          </p:nvPr>
        </p:nvCxnSpPr>
        <p:spPr>
          <a:xfrm rot="10800000" flipH="1">
            <a:off x="710565" y="495681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3" name="曲线连接符 392"/>
          <p:cNvCxnSpPr/>
          <p:nvPr>
            <p:custDataLst>
              <p:tags r:id="rId195"/>
            </p:custDataLst>
          </p:nvPr>
        </p:nvCxnSpPr>
        <p:spPr>
          <a:xfrm rot="10800000" flipH="1">
            <a:off x="710565" y="53028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4" name="曲线连接符 393"/>
          <p:cNvCxnSpPr/>
          <p:nvPr>
            <p:custDataLst>
              <p:tags r:id="rId196"/>
            </p:custDataLst>
          </p:nvPr>
        </p:nvCxnSpPr>
        <p:spPr>
          <a:xfrm rot="10800000" flipH="1">
            <a:off x="710565" y="56489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197"/>
            </p:custDataLst>
          </p:nvPr>
        </p:nvCxnSpPr>
        <p:spPr>
          <a:xfrm flipH="1">
            <a:off x="147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8"/>
            </p:custDataLst>
          </p:nvPr>
        </p:nvCxnSpPr>
        <p:spPr>
          <a:xfrm flipH="1">
            <a:off x="25844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9"/>
            </p:custDataLst>
          </p:nvPr>
        </p:nvCxnSpPr>
        <p:spPr>
          <a:xfrm flipH="1">
            <a:off x="3695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200"/>
            </p:custDataLst>
          </p:nvPr>
        </p:nvCxnSpPr>
        <p:spPr>
          <a:xfrm flipH="1">
            <a:off x="4806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201"/>
            </p:custDataLst>
          </p:nvPr>
        </p:nvCxnSpPr>
        <p:spPr>
          <a:xfrm flipH="1">
            <a:off x="5918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202"/>
            </p:custDataLst>
          </p:nvPr>
        </p:nvCxnSpPr>
        <p:spPr>
          <a:xfrm flipH="1">
            <a:off x="703453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203"/>
            </p:custDataLst>
          </p:nvPr>
        </p:nvCxnSpPr>
        <p:spPr>
          <a:xfrm flipH="1">
            <a:off x="8140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204"/>
            </p:custDataLst>
          </p:nvPr>
        </p:nvCxnSpPr>
        <p:spPr>
          <a:xfrm flipH="1">
            <a:off x="9251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>
            <p:custDataLst>
              <p:tags r:id="rId205"/>
            </p:custDataLst>
          </p:nvPr>
        </p:nvCxnSpPr>
        <p:spPr>
          <a:xfrm flipH="1">
            <a:off x="1036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>
            <p:custDataLst>
              <p:tags r:id="rId206"/>
            </p:custDataLst>
          </p:nvPr>
        </p:nvCxnSpPr>
        <p:spPr>
          <a:xfrm flipH="1">
            <a:off x="147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>
            <p:custDataLst>
              <p:tags r:id="rId207"/>
            </p:custDataLst>
          </p:nvPr>
        </p:nvCxnSpPr>
        <p:spPr>
          <a:xfrm flipH="1">
            <a:off x="25844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>
            <p:custDataLst>
              <p:tags r:id="rId208"/>
            </p:custDataLst>
          </p:nvPr>
        </p:nvCxnSpPr>
        <p:spPr>
          <a:xfrm flipH="1">
            <a:off x="3695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>
            <p:custDataLst>
              <p:tags r:id="rId209"/>
            </p:custDataLst>
          </p:nvPr>
        </p:nvCxnSpPr>
        <p:spPr>
          <a:xfrm flipH="1">
            <a:off x="481139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>
            <p:custDataLst>
              <p:tags r:id="rId210"/>
            </p:custDataLst>
          </p:nvPr>
        </p:nvCxnSpPr>
        <p:spPr>
          <a:xfrm flipH="1">
            <a:off x="592645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>
            <p:custDataLst>
              <p:tags r:id="rId211"/>
            </p:custDataLst>
          </p:nvPr>
        </p:nvCxnSpPr>
        <p:spPr>
          <a:xfrm flipH="1">
            <a:off x="703453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>
            <p:custDataLst>
              <p:tags r:id="rId212"/>
            </p:custDataLst>
          </p:nvPr>
        </p:nvCxnSpPr>
        <p:spPr>
          <a:xfrm flipH="1">
            <a:off x="8140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>
            <p:custDataLst>
              <p:tags r:id="rId213"/>
            </p:custDataLst>
          </p:nvPr>
        </p:nvCxnSpPr>
        <p:spPr>
          <a:xfrm flipH="1">
            <a:off x="92519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>
            <p:custDataLst>
              <p:tags r:id="rId214"/>
            </p:custDataLst>
          </p:nvPr>
        </p:nvCxnSpPr>
        <p:spPr>
          <a:xfrm flipH="1">
            <a:off x="1036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>
            <p:custDataLst>
              <p:tags r:id="rId215"/>
            </p:custDataLst>
          </p:nvPr>
        </p:nvCxnSpPr>
        <p:spPr>
          <a:xfrm flipH="1">
            <a:off x="147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>
            <p:custDataLst>
              <p:tags r:id="rId216"/>
            </p:custDataLst>
          </p:nvPr>
        </p:nvCxnSpPr>
        <p:spPr>
          <a:xfrm flipH="1">
            <a:off x="25844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>
            <p:custDataLst>
              <p:tags r:id="rId217"/>
            </p:custDataLst>
          </p:nvPr>
        </p:nvCxnSpPr>
        <p:spPr>
          <a:xfrm flipH="1">
            <a:off x="3695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>
            <p:custDataLst>
              <p:tags r:id="rId218"/>
            </p:custDataLst>
          </p:nvPr>
        </p:nvCxnSpPr>
        <p:spPr>
          <a:xfrm flipH="1">
            <a:off x="481139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>
            <p:custDataLst>
              <p:tags r:id="rId219"/>
            </p:custDataLst>
          </p:nvPr>
        </p:nvCxnSpPr>
        <p:spPr>
          <a:xfrm flipH="1">
            <a:off x="703453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>
            <p:custDataLst>
              <p:tags r:id="rId220"/>
            </p:custDataLst>
          </p:nvPr>
        </p:nvCxnSpPr>
        <p:spPr>
          <a:xfrm flipH="1">
            <a:off x="591502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>
            <p:custDataLst>
              <p:tags r:id="rId221"/>
            </p:custDataLst>
          </p:nvPr>
        </p:nvCxnSpPr>
        <p:spPr>
          <a:xfrm flipH="1">
            <a:off x="8140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>
            <p:custDataLst>
              <p:tags r:id="rId222"/>
            </p:custDataLst>
          </p:nvPr>
        </p:nvCxnSpPr>
        <p:spPr>
          <a:xfrm flipH="1">
            <a:off x="92519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>
            <p:custDataLst>
              <p:tags r:id="rId223"/>
            </p:custDataLst>
          </p:nvPr>
        </p:nvCxnSpPr>
        <p:spPr>
          <a:xfrm flipH="1">
            <a:off x="1036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>
            <p:custDataLst>
              <p:tags r:id="rId224"/>
            </p:custDataLst>
          </p:nvPr>
        </p:nvCxnSpPr>
        <p:spPr>
          <a:xfrm flipH="1">
            <a:off x="147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>
            <p:custDataLst>
              <p:tags r:id="rId225"/>
            </p:custDataLst>
          </p:nvPr>
        </p:nvCxnSpPr>
        <p:spPr>
          <a:xfrm flipH="1">
            <a:off x="25844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>
            <p:custDataLst>
              <p:tags r:id="rId226"/>
            </p:custDataLst>
          </p:nvPr>
        </p:nvCxnSpPr>
        <p:spPr>
          <a:xfrm flipH="1">
            <a:off x="3695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>
            <p:custDataLst>
              <p:tags r:id="rId227"/>
            </p:custDataLst>
          </p:nvPr>
        </p:nvCxnSpPr>
        <p:spPr>
          <a:xfrm flipH="1">
            <a:off x="4806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>
            <p:custDataLst>
              <p:tags r:id="rId228"/>
            </p:custDataLst>
          </p:nvPr>
        </p:nvCxnSpPr>
        <p:spPr>
          <a:xfrm flipH="1">
            <a:off x="5926455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>
            <p:custDataLst>
              <p:tags r:id="rId229"/>
            </p:custDataLst>
          </p:nvPr>
        </p:nvCxnSpPr>
        <p:spPr>
          <a:xfrm flipH="1">
            <a:off x="703453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>
            <p:custDataLst>
              <p:tags r:id="rId230"/>
            </p:custDataLst>
          </p:nvPr>
        </p:nvCxnSpPr>
        <p:spPr>
          <a:xfrm flipH="1">
            <a:off x="8140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>
            <p:custDataLst>
              <p:tags r:id="rId231"/>
            </p:custDataLst>
          </p:nvPr>
        </p:nvCxnSpPr>
        <p:spPr>
          <a:xfrm flipH="1">
            <a:off x="9251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>
            <p:custDataLst>
              <p:tags r:id="rId232"/>
            </p:custDataLst>
          </p:nvPr>
        </p:nvCxnSpPr>
        <p:spPr>
          <a:xfrm flipH="1">
            <a:off x="1036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>
            <p:custDataLst>
              <p:tags r:id="rId233"/>
            </p:custDataLst>
          </p:nvPr>
        </p:nvCxnSpPr>
        <p:spPr>
          <a:xfrm flipH="1">
            <a:off x="147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>
            <p:custDataLst>
              <p:tags r:id="rId234"/>
            </p:custDataLst>
          </p:nvPr>
        </p:nvCxnSpPr>
        <p:spPr>
          <a:xfrm flipH="1">
            <a:off x="25844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>
            <p:custDataLst>
              <p:tags r:id="rId235"/>
            </p:custDataLst>
          </p:nvPr>
        </p:nvCxnSpPr>
        <p:spPr>
          <a:xfrm flipH="1">
            <a:off x="3695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>
            <p:custDataLst>
              <p:tags r:id="rId236"/>
            </p:custDataLst>
          </p:nvPr>
        </p:nvCxnSpPr>
        <p:spPr>
          <a:xfrm flipH="1">
            <a:off x="4806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>
            <p:custDataLst>
              <p:tags r:id="rId237"/>
            </p:custDataLst>
          </p:nvPr>
        </p:nvCxnSpPr>
        <p:spPr>
          <a:xfrm flipH="1">
            <a:off x="5926455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>
            <p:custDataLst>
              <p:tags r:id="rId238"/>
            </p:custDataLst>
          </p:nvPr>
        </p:nvCxnSpPr>
        <p:spPr>
          <a:xfrm flipH="1">
            <a:off x="703453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>
            <p:custDataLst>
              <p:tags r:id="rId239"/>
            </p:custDataLst>
          </p:nvPr>
        </p:nvCxnSpPr>
        <p:spPr>
          <a:xfrm flipH="1">
            <a:off x="8140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>
            <p:custDataLst>
              <p:tags r:id="rId240"/>
            </p:custDataLst>
          </p:nvPr>
        </p:nvCxnSpPr>
        <p:spPr>
          <a:xfrm flipH="1">
            <a:off x="9251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>
            <p:custDataLst>
              <p:tags r:id="rId241"/>
            </p:custDataLst>
          </p:nvPr>
        </p:nvCxnSpPr>
        <p:spPr>
          <a:xfrm flipH="1">
            <a:off x="1036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>
            <p:custDataLst>
              <p:tags r:id="rId242"/>
            </p:custDataLst>
          </p:nvPr>
        </p:nvCxnSpPr>
        <p:spPr>
          <a:xfrm flipH="1">
            <a:off x="147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>
            <p:custDataLst>
              <p:tags r:id="rId243"/>
            </p:custDataLst>
          </p:nvPr>
        </p:nvCxnSpPr>
        <p:spPr>
          <a:xfrm flipH="1">
            <a:off x="25844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>
            <p:custDataLst>
              <p:tags r:id="rId244"/>
            </p:custDataLst>
          </p:nvPr>
        </p:nvCxnSpPr>
        <p:spPr>
          <a:xfrm flipH="1">
            <a:off x="36957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>
            <p:custDataLst>
              <p:tags r:id="rId245"/>
            </p:custDataLst>
          </p:nvPr>
        </p:nvCxnSpPr>
        <p:spPr>
          <a:xfrm flipH="1">
            <a:off x="4806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>
            <p:custDataLst>
              <p:tags r:id="rId246"/>
            </p:custDataLst>
          </p:nvPr>
        </p:nvCxnSpPr>
        <p:spPr>
          <a:xfrm flipH="1">
            <a:off x="5926455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>
            <p:custDataLst>
              <p:tags r:id="rId247"/>
            </p:custDataLst>
          </p:nvPr>
        </p:nvCxnSpPr>
        <p:spPr>
          <a:xfrm flipH="1">
            <a:off x="703453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>
            <p:custDataLst>
              <p:tags r:id="rId248"/>
            </p:custDataLst>
          </p:nvPr>
        </p:nvCxnSpPr>
        <p:spPr>
          <a:xfrm flipH="1">
            <a:off x="813816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>
            <p:custDataLst>
              <p:tags r:id="rId249"/>
            </p:custDataLst>
          </p:nvPr>
        </p:nvCxnSpPr>
        <p:spPr>
          <a:xfrm flipH="1">
            <a:off x="9251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>
            <p:custDataLst>
              <p:tags r:id="rId250"/>
            </p:custDataLst>
          </p:nvPr>
        </p:nvCxnSpPr>
        <p:spPr>
          <a:xfrm flipH="1">
            <a:off x="1036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4" name="文本框 143"/>
          <p:cNvSpPr txBox="1"/>
          <p:nvPr>
            <p:custDataLst>
              <p:tags r:id="rId251"/>
            </p:custDataLst>
          </p:nvPr>
        </p:nvSpPr>
        <p:spPr>
          <a:xfrm>
            <a:off x="523875" y="6168390"/>
            <a:ext cx="11256010" cy="672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runtime</a:t>
            </a:r>
            <a:r>
              <a:rPr lang="zh-CN" altLang="en-US" sz="1000">
                <a:sym typeface="+mn-ea"/>
              </a:rPr>
              <a:t>的全盘数据校验，即：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个线程向磁盘写入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数据簇，当磁盘中的数据写满后，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个线程随即对</a:t>
            </a:r>
            <a:r>
              <a:rPr lang="zh-CN" altLang="en-US" sz="1000">
                <a:sym typeface="+mn-ea"/>
              </a:rPr>
              <a:t>全盘的所有写入数据进行一次完整校验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簇间数据校验、簇内数据校验</a:t>
            </a:r>
            <a:r>
              <a:rPr lang="en-US" altLang="zh-CN" sz="1000">
                <a:sym typeface="+mn-ea"/>
              </a:rPr>
              <a:t>)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en-US" altLang="zh-CN" sz="1000">
                <a:sym typeface="+mn-ea"/>
              </a:rPr>
              <a:t>checktime</a:t>
            </a:r>
            <a:r>
              <a:rPr lang="zh-CN" altLang="en-US" sz="1000">
                <a:sym typeface="+mn-ea"/>
              </a:rPr>
              <a:t>的全盘数据校验，三个重要命令：</a:t>
            </a:r>
            <a:r>
              <a:rPr lang="zh-CN" altLang="en-US" sz="1000" b="1">
                <a:solidFill>
                  <a:srgbClr val="FF0000"/>
                </a:solidFill>
                <a:sym typeface="+mn-ea"/>
              </a:rPr>
              <a:t>hd_write_verify -c -D -T 1 disk/file</a:t>
            </a:r>
            <a:r>
              <a:rPr lang="en-US" altLang="zh-CN" sz="1000" b="1">
                <a:solidFill>
                  <a:srgbClr val="FF0000"/>
                </a:solidFill>
                <a:sym typeface="+mn-ea"/>
              </a:rPr>
              <a:t>        hd_write_verify -c -D -T 10 disk/file        hd_write_verify_dump -c -D -T 0-9 disk/file</a:t>
            </a:r>
            <a:endParaRPr lang="en-US" altLang="zh-CN" sz="1000" b="1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每次对磁盘写入数据测试完一轮后，可以进行三种数据校验：全盘数据校验、批量数据校验、随机数据校验，即：</a:t>
            </a:r>
            <a:r>
              <a:rPr lang="zh-CN" sz="1000">
                <a:sym typeface="+mn-ea"/>
              </a:rPr>
              <a:t>强双向链表、数组、队列混合体数据出现脱钩断链、鸡蛋的裂缝，都会被检测出来。</a:t>
            </a:r>
            <a:endParaRPr 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    </a:t>
            </a:r>
            <a:r>
              <a:rPr lang="zh-CN" altLang="en-US" sz="1000">
                <a:sym typeface="+mn-ea"/>
              </a:rPr>
              <a:t>如前面列举的案例：数据错位一个字节，或者出错两个字节，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工具都能校验发现。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47" name="对象 146"/>
          <p:cNvGraphicFramePr/>
          <p:nvPr>
            <p:custDataLst>
              <p:tags r:id="rId252"/>
            </p:custDataLst>
          </p:nvPr>
        </p:nvGraphicFramePr>
        <p:xfrm>
          <a:off x="361315" y="3474085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" name="" r:id="rId253" imgW="185420" imgH="121285" progId="Visio.Drawing.11">
                  <p:embed/>
                </p:oleObj>
              </mc:Choice>
              <mc:Fallback>
                <p:oleObj name="" r:id="rId253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4"/>
                      <a:stretch>
                        <a:fillRect/>
                      </a:stretch>
                    </p:blipFill>
                    <p:spPr>
                      <a:xfrm>
                        <a:off x="361315" y="3474085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椭圆 148"/>
          <p:cNvSpPr/>
          <p:nvPr/>
        </p:nvSpPr>
        <p:spPr>
          <a:xfrm>
            <a:off x="11597640" y="590486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55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批量数据校验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624205" y="3263900"/>
            <a:ext cx="10936605" cy="2983865"/>
            <a:chOff x="983" y="5140"/>
            <a:chExt cx="17223" cy="4699"/>
          </a:xfrm>
        </p:grpSpPr>
        <p:sp>
          <p:nvSpPr>
            <p:cNvPr id="287" name="文本框 286"/>
            <p:cNvSpPr txBox="1"/>
            <p:nvPr>
              <p:custDataLst>
                <p:tags r:id="rId91"/>
              </p:custDataLst>
            </p:nvPr>
          </p:nvSpPr>
          <p:spPr>
            <a:xfrm>
              <a:off x="983" y="5491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92"/>
              </p:custDataLst>
            </p:nvPr>
          </p:nvSpPr>
          <p:spPr>
            <a:xfrm>
              <a:off x="1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93"/>
              </p:custDataLst>
            </p:nvPr>
          </p:nvSpPr>
          <p:spPr>
            <a:xfrm>
              <a:off x="2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94"/>
              </p:custDataLst>
            </p:nvPr>
          </p:nvSpPr>
          <p:spPr>
            <a:xfrm>
              <a:off x="46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95"/>
              </p:custDataLst>
            </p:nvPr>
          </p:nvSpPr>
          <p:spPr>
            <a:xfrm>
              <a:off x="63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96"/>
              </p:custDataLst>
            </p:nvPr>
          </p:nvSpPr>
          <p:spPr>
            <a:xfrm>
              <a:off x="8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97"/>
              </p:custDataLst>
            </p:nvPr>
          </p:nvSpPr>
          <p:spPr>
            <a:xfrm>
              <a:off x="9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98"/>
              </p:custDataLst>
            </p:nvPr>
          </p:nvSpPr>
          <p:spPr>
            <a:xfrm>
              <a:off x="116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99"/>
              </p:custDataLst>
            </p:nvPr>
          </p:nvSpPr>
          <p:spPr>
            <a:xfrm>
              <a:off x="133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02"/>
              </p:custDataLst>
            </p:nvPr>
          </p:nvSpPr>
          <p:spPr>
            <a:xfrm>
              <a:off x="11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03"/>
              </p:custDataLst>
            </p:nvPr>
          </p:nvSpPr>
          <p:spPr>
            <a:xfrm>
              <a:off x="28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0" name="文本框 299"/>
            <p:cNvSpPr txBox="1"/>
            <p:nvPr>
              <p:custDataLst>
                <p:tags r:id="rId104"/>
              </p:custDataLst>
            </p:nvPr>
          </p:nvSpPr>
          <p:spPr>
            <a:xfrm>
              <a:off x="46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1" name="文本框 300"/>
            <p:cNvSpPr txBox="1"/>
            <p:nvPr>
              <p:custDataLst>
                <p:tags r:id="rId105"/>
              </p:custDataLst>
            </p:nvPr>
          </p:nvSpPr>
          <p:spPr>
            <a:xfrm>
              <a:off x="63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06"/>
              </p:custDataLst>
            </p:nvPr>
          </p:nvSpPr>
          <p:spPr>
            <a:xfrm>
              <a:off x="8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07"/>
              </p:custDataLst>
            </p:nvPr>
          </p:nvSpPr>
          <p:spPr>
            <a:xfrm>
              <a:off x="9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12"/>
              </p:custDataLst>
            </p:nvPr>
          </p:nvSpPr>
          <p:spPr>
            <a:xfrm>
              <a:off x="1119" y="6665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13"/>
              </p:custDataLst>
            </p:nvPr>
          </p:nvSpPr>
          <p:spPr>
            <a:xfrm>
              <a:off x="2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14"/>
              </p:custDataLst>
            </p:nvPr>
          </p:nvSpPr>
          <p:spPr>
            <a:xfrm>
              <a:off x="46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15"/>
              </p:custDataLst>
            </p:nvPr>
          </p:nvSpPr>
          <p:spPr>
            <a:xfrm>
              <a:off x="63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16"/>
              </p:custDataLst>
            </p:nvPr>
          </p:nvSpPr>
          <p:spPr>
            <a:xfrm>
              <a:off x="81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17"/>
              </p:custDataLst>
            </p:nvPr>
          </p:nvSpPr>
          <p:spPr>
            <a:xfrm>
              <a:off x="9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22"/>
              </p:custDataLst>
            </p:nvPr>
          </p:nvSpPr>
          <p:spPr>
            <a:xfrm>
              <a:off x="1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23"/>
              </p:custDataLst>
            </p:nvPr>
          </p:nvSpPr>
          <p:spPr>
            <a:xfrm>
              <a:off x="28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24"/>
              </p:custDataLst>
            </p:nvPr>
          </p:nvSpPr>
          <p:spPr>
            <a:xfrm>
              <a:off x="46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25"/>
              </p:custDataLst>
            </p:nvPr>
          </p:nvSpPr>
          <p:spPr>
            <a:xfrm>
              <a:off x="63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26"/>
              </p:custDataLst>
            </p:nvPr>
          </p:nvSpPr>
          <p:spPr>
            <a:xfrm>
              <a:off x="8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27"/>
              </p:custDataLst>
            </p:nvPr>
          </p:nvSpPr>
          <p:spPr>
            <a:xfrm>
              <a:off x="9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6" name="文本框 325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7" name="文本框 326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32"/>
              </p:custDataLst>
            </p:nvPr>
          </p:nvSpPr>
          <p:spPr>
            <a:xfrm>
              <a:off x="11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33"/>
              </p:custDataLst>
            </p:nvPr>
          </p:nvSpPr>
          <p:spPr>
            <a:xfrm>
              <a:off x="28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34"/>
              </p:custDataLst>
            </p:nvPr>
          </p:nvSpPr>
          <p:spPr>
            <a:xfrm>
              <a:off x="46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35"/>
              </p:custDataLst>
            </p:nvPr>
          </p:nvSpPr>
          <p:spPr>
            <a:xfrm>
              <a:off x="63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36"/>
              </p:custDataLst>
            </p:nvPr>
          </p:nvSpPr>
          <p:spPr>
            <a:xfrm>
              <a:off x="8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37"/>
              </p:custDataLst>
            </p:nvPr>
          </p:nvSpPr>
          <p:spPr>
            <a:xfrm>
              <a:off x="9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42"/>
              </p:custDataLst>
            </p:nvPr>
          </p:nvSpPr>
          <p:spPr>
            <a:xfrm>
              <a:off x="1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43"/>
              </p:custDataLst>
            </p:nvPr>
          </p:nvSpPr>
          <p:spPr>
            <a:xfrm>
              <a:off x="28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44"/>
              </p:custDataLst>
            </p:nvPr>
          </p:nvSpPr>
          <p:spPr>
            <a:xfrm>
              <a:off x="46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45"/>
              </p:custDataLst>
            </p:nvPr>
          </p:nvSpPr>
          <p:spPr>
            <a:xfrm>
              <a:off x="63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46"/>
              </p:custDataLst>
            </p:nvPr>
          </p:nvSpPr>
          <p:spPr>
            <a:xfrm>
              <a:off x="8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47"/>
              </p:custDataLst>
            </p:nvPr>
          </p:nvSpPr>
          <p:spPr>
            <a:xfrm>
              <a:off x="9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52"/>
              </p:custDataLst>
            </p:nvPr>
          </p:nvSpPr>
          <p:spPr>
            <a:xfrm>
              <a:off x="1119" y="8845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53"/>
              </p:custDataLst>
            </p:nvPr>
          </p:nvSpPr>
          <p:spPr>
            <a:xfrm>
              <a:off x="2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54"/>
              </p:custDataLst>
            </p:nvPr>
          </p:nvSpPr>
          <p:spPr>
            <a:xfrm>
              <a:off x="46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55"/>
              </p:custDataLst>
            </p:nvPr>
          </p:nvSpPr>
          <p:spPr>
            <a:xfrm>
              <a:off x="63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2" name="文本框 351"/>
            <p:cNvSpPr txBox="1"/>
            <p:nvPr>
              <p:custDataLst>
                <p:tags r:id="rId156"/>
              </p:custDataLst>
            </p:nvPr>
          </p:nvSpPr>
          <p:spPr>
            <a:xfrm>
              <a:off x="81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4" name="文本框 353"/>
            <p:cNvSpPr txBox="1"/>
            <p:nvPr>
              <p:custDataLst>
                <p:tags r:id="rId157"/>
              </p:custDataLst>
            </p:nvPr>
          </p:nvSpPr>
          <p:spPr>
            <a:xfrm>
              <a:off x="9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370" name="直接连接符 369"/>
            <p:cNvCxnSpPr>
              <a:stCxn id="289" idx="1"/>
              <a:endCxn id="28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1" name="直接连接符 3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2" name="直接连接符 3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3" name="直接连接符 3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4" name="直接连接符 3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直接连接符 3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6" name="直接连接符 3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7" name="直接连接符 3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直接连接符 3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9" name="直接连接符 3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0" name="直接连接符 3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直接连接符 3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2" name="直接连接符 3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3" name="曲线连接符 382"/>
            <p:cNvCxnSpPr>
              <a:stCxn id="298" idx="1"/>
              <a:endCxn id="297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742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直接连接符 3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5" name="直接连接符 3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6" name="直接连接符 3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直接连接符 3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8" name="直接连接符 3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9" name="曲线连接符 3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28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0" name="曲线连接符 3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83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曲线连接符 3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37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2" name="曲线连接符 3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92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3" name="曲线连接符 3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46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4" name="曲线连接符 3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901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>
              <p:custDataLst>
                <p:tags r:id="rId228"/>
              </p:custDataLst>
            </p:nvPr>
          </p:nvCxnSpPr>
          <p:spPr>
            <a:xfrm flipH="1">
              <a:off x="9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>
              <p:custDataLst>
                <p:tags r:id="rId229"/>
              </p:custDataLst>
            </p:nvPr>
          </p:nvCxnSpPr>
          <p:spPr>
            <a:xfrm flipH="1">
              <a:off x="11065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>
              <p:custDataLst>
                <p:tags r:id="rId237"/>
              </p:custDataLst>
            </p:nvPr>
          </p:nvCxnSpPr>
          <p:spPr>
            <a:xfrm flipH="1">
              <a:off x="9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>
              <p:custDataLst>
                <p:tags r:id="rId238"/>
              </p:custDataLst>
            </p:nvPr>
          </p:nvCxnSpPr>
          <p:spPr>
            <a:xfrm flipH="1">
              <a:off x="11065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直接连接符 52" title="非零扇区"/>
            <p:cNvCxnSpPr>
              <a:endCxn id="93" idx="3"/>
            </p:cNvCxnSpPr>
            <p:nvPr>
              <p:custDataLst>
                <p:tags r:id="rId251"/>
              </p:custDataLst>
            </p:nvPr>
          </p:nvCxnSpPr>
          <p:spPr>
            <a:xfrm flipH="1" flipV="1">
              <a:off x="8307" y="5343"/>
              <a:ext cx="2909" cy="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直接连接符 73" title="非零扇区"/>
            <p:cNvCxnSpPr/>
            <p:nvPr>
              <p:custDataLst>
                <p:tags r:id="rId252"/>
              </p:custDataLst>
            </p:nvPr>
          </p:nvCxnSpPr>
          <p:spPr>
            <a:xfrm>
              <a:off x="1021" y="5339"/>
              <a:ext cx="3156" cy="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3" name="文本框 92"/>
            <p:cNvSpPr txBox="1"/>
            <p:nvPr>
              <p:custDataLst>
                <p:tags r:id="rId253"/>
              </p:custDataLst>
            </p:nvPr>
          </p:nvSpPr>
          <p:spPr>
            <a:xfrm>
              <a:off x="4203" y="5150"/>
              <a:ext cx="4104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N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数据，然后校验数据一致性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96" name="直接连接符 95" title="非零扇区"/>
            <p:cNvCxnSpPr/>
            <p:nvPr>
              <p:custDataLst>
                <p:tags r:id="rId254"/>
              </p:custDataLst>
            </p:nvPr>
          </p:nvCxnSpPr>
          <p:spPr>
            <a:xfrm>
              <a:off x="992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直接连接符 96" title="非零扇区"/>
            <p:cNvCxnSpPr/>
            <p:nvPr>
              <p:custDataLst>
                <p:tags r:id="rId255"/>
              </p:custDataLst>
            </p:nvPr>
          </p:nvCxnSpPr>
          <p:spPr>
            <a:xfrm>
              <a:off x="11271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直接连接符 97" title="非零扇区"/>
            <p:cNvCxnSpPr/>
            <p:nvPr>
              <p:custDataLst>
                <p:tags r:id="rId256"/>
              </p:custDataLst>
            </p:nvPr>
          </p:nvCxnSpPr>
          <p:spPr>
            <a:xfrm>
              <a:off x="18193" y="5220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直接连接符 98" title="非零扇区"/>
            <p:cNvCxnSpPr>
              <a:endCxn id="103" idx="1"/>
            </p:cNvCxnSpPr>
            <p:nvPr>
              <p:custDataLst>
                <p:tags r:id="rId257"/>
              </p:custDataLst>
            </p:nvPr>
          </p:nvCxnSpPr>
          <p:spPr>
            <a:xfrm flipV="1">
              <a:off x="11323" y="5333"/>
              <a:ext cx="2209" cy="19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直接连接符 100" title="非零扇区"/>
            <p:cNvCxnSpPr>
              <a:endCxn id="103" idx="3"/>
            </p:cNvCxnSpPr>
            <p:nvPr>
              <p:custDataLst>
                <p:tags r:id="rId258"/>
              </p:custDataLst>
            </p:nvPr>
          </p:nvCxnSpPr>
          <p:spPr>
            <a:xfrm flipH="1">
              <a:off x="15611" y="5330"/>
              <a:ext cx="2503" cy="3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3" name="文本框 102"/>
            <p:cNvSpPr txBox="1"/>
            <p:nvPr>
              <p:custDataLst>
                <p:tags r:id="rId259"/>
              </p:custDataLst>
            </p:nvPr>
          </p:nvSpPr>
          <p:spPr>
            <a:xfrm>
              <a:off x="13532" y="5140"/>
              <a:ext cx="2079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M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497" name="文本框 496"/>
          <p:cNvSpPr txBox="1"/>
          <p:nvPr>
            <p:custDataLst>
              <p:tags r:id="rId260"/>
            </p:custDataLst>
          </p:nvPr>
        </p:nvSpPr>
        <p:spPr>
          <a:xfrm>
            <a:off x="523875" y="6259195"/>
            <a:ext cx="963422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sz="1000">
                <a:sym typeface="+mn-ea"/>
              </a:rPr>
              <a:t>批量数据校验属于</a:t>
            </a:r>
            <a:r>
              <a:rPr lang="en-US" altLang="zh-CN" sz="1000">
                <a:sym typeface="+mn-ea"/>
              </a:rPr>
              <a:t>runtime</a:t>
            </a:r>
            <a:r>
              <a:rPr lang="zh-CN" altLang="en-US" sz="1000">
                <a:sym typeface="+mn-ea"/>
              </a:rPr>
              <a:t>的数据校验，即：一边写入测试数据，一边校验前面写入数据的一致性；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2. 10</a:t>
            </a:r>
            <a:r>
              <a:rPr lang="zh-CN" altLang="en-US" sz="1000">
                <a:sym typeface="+mn-ea"/>
              </a:rPr>
              <a:t>个线程，每个线程分批向磁盘写入数据，每批写入磁盘的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数据簇个数是随机的：</a:t>
            </a:r>
            <a:r>
              <a:rPr lang="en-US" altLang="zh-CN" sz="1000" b="1">
                <a:solidFill>
                  <a:srgbClr val="2919F5"/>
                </a:solidFill>
                <a:sym typeface="+mn-ea"/>
              </a:rPr>
              <a:t>i, j, k, m, n, l, x, y, z, ......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在写下一批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数据簇之前，先校验上一批数据的一致性：簇间数据校验和簇内数据校验，当一个线程的所有数据写完成后，即这个线程的线程数据校验</a:t>
            </a:r>
            <a:r>
              <a:rPr lang="zh-CN" altLang="en-US" sz="1000">
                <a:sym typeface="+mn-ea"/>
              </a:rPr>
              <a:t>也</a:t>
            </a:r>
            <a:r>
              <a:rPr lang="zh-CN" altLang="en-US" sz="1000">
                <a:sym typeface="+mn-ea"/>
              </a:rPr>
              <a:t>完成了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05" name="对象 104"/>
          <p:cNvGraphicFramePr/>
          <p:nvPr>
            <p:custDataLst>
              <p:tags r:id="rId261"/>
            </p:custDataLst>
          </p:nvPr>
        </p:nvGraphicFramePr>
        <p:xfrm>
          <a:off x="361315" y="354838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" name="" r:id="rId262" imgW="185420" imgH="121285" progId="Visio.Drawing.11">
                  <p:embed/>
                </p:oleObj>
              </mc:Choice>
              <mc:Fallback>
                <p:oleObj name="" r:id="rId262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63"/>
                      <a:stretch>
                        <a:fillRect/>
                      </a:stretch>
                    </p:blipFill>
                    <p:spPr>
                      <a:xfrm>
                        <a:off x="361315" y="354838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椭圆 106"/>
          <p:cNvSpPr/>
          <p:nvPr>
            <p:custDataLst>
              <p:tags r:id="rId264"/>
            </p:custDataLst>
          </p:nvPr>
        </p:nvSpPr>
        <p:spPr>
          <a:xfrm>
            <a:off x="11605895" y="597090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65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随机数据校验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250" name="组合 249"/>
          <p:cNvGrpSpPr/>
          <p:nvPr/>
        </p:nvGrpSpPr>
        <p:grpSpPr>
          <a:xfrm>
            <a:off x="624205" y="3354705"/>
            <a:ext cx="10935970" cy="2760980"/>
            <a:chOff x="983" y="5374"/>
            <a:chExt cx="17222" cy="4348"/>
          </a:xfrm>
        </p:grpSpPr>
        <p:sp>
          <p:nvSpPr>
            <p:cNvPr id="42" name="文本框 41"/>
            <p:cNvSpPr txBox="1"/>
            <p:nvPr>
              <p:custDataLst>
                <p:tags r:id="rId91"/>
              </p:custDataLst>
            </p:nvPr>
          </p:nvSpPr>
          <p:spPr>
            <a:xfrm>
              <a:off x="983" y="5374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92"/>
              </p:custDataLst>
            </p:nvPr>
          </p:nvSpPr>
          <p:spPr>
            <a:xfrm>
              <a:off x="1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93"/>
              </p:custDataLst>
            </p:nvPr>
          </p:nvSpPr>
          <p:spPr>
            <a:xfrm>
              <a:off x="2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94"/>
              </p:custDataLst>
            </p:nvPr>
          </p:nvSpPr>
          <p:spPr>
            <a:xfrm>
              <a:off x="4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95"/>
              </p:custDataLst>
            </p:nvPr>
          </p:nvSpPr>
          <p:spPr>
            <a:xfrm>
              <a:off x="63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96"/>
              </p:custDataLst>
            </p:nvPr>
          </p:nvSpPr>
          <p:spPr>
            <a:xfrm>
              <a:off x="8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97"/>
              </p:custDataLst>
            </p:nvPr>
          </p:nvSpPr>
          <p:spPr>
            <a:xfrm>
              <a:off x="98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98"/>
              </p:custDataLst>
            </p:nvPr>
          </p:nvSpPr>
          <p:spPr>
            <a:xfrm>
              <a:off x="11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99"/>
              </p:custDataLst>
            </p:nvPr>
          </p:nvSpPr>
          <p:spPr>
            <a:xfrm>
              <a:off x="133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02"/>
              </p:custDataLst>
            </p:nvPr>
          </p:nvSpPr>
          <p:spPr>
            <a:xfrm>
              <a:off x="1119" y="600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03"/>
              </p:custDataLst>
            </p:nvPr>
          </p:nvSpPr>
          <p:spPr>
            <a:xfrm>
              <a:off x="2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04"/>
              </p:custDataLst>
            </p:nvPr>
          </p:nvSpPr>
          <p:spPr>
            <a:xfrm>
              <a:off x="4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05"/>
              </p:custDataLst>
            </p:nvPr>
          </p:nvSpPr>
          <p:spPr>
            <a:xfrm>
              <a:off x="6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06"/>
              </p:custDataLst>
            </p:nvPr>
          </p:nvSpPr>
          <p:spPr>
            <a:xfrm>
              <a:off x="8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07"/>
              </p:custDataLst>
            </p:nvPr>
          </p:nvSpPr>
          <p:spPr>
            <a:xfrm>
              <a:off x="9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8" name="文本框 107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9" name="文本框 108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112"/>
              </p:custDataLst>
            </p:nvPr>
          </p:nvSpPr>
          <p:spPr>
            <a:xfrm>
              <a:off x="1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113"/>
              </p:custDataLst>
            </p:nvPr>
          </p:nvSpPr>
          <p:spPr>
            <a:xfrm>
              <a:off x="2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114"/>
              </p:custDataLst>
            </p:nvPr>
          </p:nvSpPr>
          <p:spPr>
            <a:xfrm>
              <a:off x="4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115"/>
              </p:custDataLst>
            </p:nvPr>
          </p:nvSpPr>
          <p:spPr>
            <a:xfrm>
              <a:off x="63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116"/>
              </p:custDataLst>
            </p:nvPr>
          </p:nvSpPr>
          <p:spPr>
            <a:xfrm>
              <a:off x="8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117"/>
              </p:custDataLst>
            </p:nvPr>
          </p:nvSpPr>
          <p:spPr>
            <a:xfrm>
              <a:off x="98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122"/>
              </p:custDataLst>
            </p:nvPr>
          </p:nvSpPr>
          <p:spPr>
            <a:xfrm>
              <a:off x="1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123"/>
              </p:custDataLst>
            </p:nvPr>
          </p:nvSpPr>
          <p:spPr>
            <a:xfrm>
              <a:off x="2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124"/>
              </p:custDataLst>
            </p:nvPr>
          </p:nvSpPr>
          <p:spPr>
            <a:xfrm>
              <a:off x="461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125"/>
              </p:custDataLst>
            </p:nvPr>
          </p:nvSpPr>
          <p:spPr>
            <a:xfrm>
              <a:off x="6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126"/>
              </p:custDataLst>
            </p:nvPr>
          </p:nvSpPr>
          <p:spPr>
            <a:xfrm>
              <a:off x="8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127"/>
              </p:custDataLst>
            </p:nvPr>
          </p:nvSpPr>
          <p:spPr>
            <a:xfrm>
              <a:off x="98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32"/>
              </p:custDataLst>
            </p:nvPr>
          </p:nvSpPr>
          <p:spPr>
            <a:xfrm>
              <a:off x="1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33"/>
              </p:custDataLst>
            </p:nvPr>
          </p:nvSpPr>
          <p:spPr>
            <a:xfrm>
              <a:off x="2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34"/>
              </p:custDataLst>
            </p:nvPr>
          </p:nvSpPr>
          <p:spPr>
            <a:xfrm>
              <a:off x="4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35"/>
              </p:custDataLst>
            </p:nvPr>
          </p:nvSpPr>
          <p:spPr>
            <a:xfrm>
              <a:off x="6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136"/>
              </p:custDataLst>
            </p:nvPr>
          </p:nvSpPr>
          <p:spPr>
            <a:xfrm>
              <a:off x="8119" y="763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137"/>
              </p:custDataLst>
            </p:nvPr>
          </p:nvSpPr>
          <p:spPr>
            <a:xfrm>
              <a:off x="9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142"/>
              </p:custDataLst>
            </p:nvPr>
          </p:nvSpPr>
          <p:spPr>
            <a:xfrm>
              <a:off x="1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143"/>
              </p:custDataLst>
            </p:nvPr>
          </p:nvSpPr>
          <p:spPr>
            <a:xfrm>
              <a:off x="2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144"/>
              </p:custDataLst>
            </p:nvPr>
          </p:nvSpPr>
          <p:spPr>
            <a:xfrm>
              <a:off x="4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145"/>
              </p:custDataLst>
            </p:nvPr>
          </p:nvSpPr>
          <p:spPr>
            <a:xfrm>
              <a:off x="6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4" name="文本框 143"/>
            <p:cNvSpPr txBox="1"/>
            <p:nvPr>
              <p:custDataLst>
                <p:tags r:id="rId146"/>
              </p:custDataLst>
            </p:nvPr>
          </p:nvSpPr>
          <p:spPr>
            <a:xfrm>
              <a:off x="8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5" name="文本框 144"/>
            <p:cNvSpPr txBox="1"/>
            <p:nvPr>
              <p:custDataLst>
                <p:tags r:id="rId147"/>
              </p:custDataLst>
            </p:nvPr>
          </p:nvSpPr>
          <p:spPr>
            <a:xfrm>
              <a:off x="9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18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152"/>
              </p:custDataLst>
            </p:nvPr>
          </p:nvSpPr>
          <p:spPr>
            <a:xfrm>
              <a:off x="11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153"/>
              </p:custDataLst>
            </p:nvPr>
          </p:nvSpPr>
          <p:spPr>
            <a:xfrm>
              <a:off x="2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154"/>
              </p:custDataLst>
            </p:nvPr>
          </p:nvSpPr>
          <p:spPr>
            <a:xfrm>
              <a:off x="46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155"/>
              </p:custDataLst>
            </p:nvPr>
          </p:nvSpPr>
          <p:spPr>
            <a:xfrm>
              <a:off x="6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156"/>
              </p:custDataLst>
            </p:nvPr>
          </p:nvSpPr>
          <p:spPr>
            <a:xfrm>
              <a:off x="8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157"/>
              </p:custDataLst>
            </p:nvPr>
          </p:nvSpPr>
          <p:spPr>
            <a:xfrm>
              <a:off x="9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0" name="文本框 1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1" name="文本框 1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170" name="直接连接符 169"/>
            <p:cNvCxnSpPr>
              <a:stCxn id="49" idx="1"/>
              <a:endCxn id="4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曲线连接符 182"/>
            <p:cNvCxnSpPr>
              <a:stCxn id="99" idx="1"/>
              <a:endCxn id="98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625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9" name="曲线连接符 1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17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0" name="曲线连接符 1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71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1" name="曲线连接符 1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26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2" name="曲线连接符 1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80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曲线连接符 1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35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4" name="曲线连接符 1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889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3" name="直接连接符 222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4" name="直接连接符 223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>
              <p:custDataLst>
                <p:tags r:id="rId228"/>
              </p:custDataLst>
            </p:nvPr>
          </p:nvCxnSpPr>
          <p:spPr>
            <a:xfrm flipH="1">
              <a:off x="9333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/>
            <p:nvPr>
              <p:custDataLst>
                <p:tags r:id="rId229"/>
              </p:custDataLst>
            </p:nvPr>
          </p:nvCxnSpPr>
          <p:spPr>
            <a:xfrm flipH="1">
              <a:off x="11078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>
              <p:custDataLst>
                <p:tags r:id="rId237"/>
              </p:custDataLst>
            </p:nvPr>
          </p:nvCxnSpPr>
          <p:spPr>
            <a:xfrm flipH="1">
              <a:off x="9333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>
              <p:custDataLst>
                <p:tags r:id="rId238"/>
              </p:custDataLst>
            </p:nvPr>
          </p:nvCxnSpPr>
          <p:spPr>
            <a:xfrm flipH="1">
              <a:off x="11078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直接连接符 244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49" name="图片 248" descr="test"/>
          <p:cNvPicPr>
            <a:picLocks noChangeAspect="1"/>
          </p:cNvPicPr>
          <p:nvPr>
            <p:custDataLst>
              <p:tags r:id="rId251"/>
            </p:custDataLst>
          </p:nvPr>
        </p:nvPicPr>
        <p:blipFill>
          <a:blip r:embed="rId252"/>
          <a:stretch>
            <a:fillRect/>
          </a:stretch>
        </p:blipFill>
        <p:spPr>
          <a:xfrm>
            <a:off x="1714500" y="6178550"/>
            <a:ext cx="9845675" cy="302260"/>
          </a:xfrm>
          <a:prstGeom prst="rect">
            <a:avLst/>
          </a:prstGeom>
        </p:spPr>
      </p:pic>
      <p:sp>
        <p:nvSpPr>
          <p:cNvPr id="251" name="文本框 250"/>
          <p:cNvSpPr txBox="1"/>
          <p:nvPr>
            <p:custDataLst>
              <p:tags r:id="rId253"/>
            </p:custDataLst>
          </p:nvPr>
        </p:nvSpPr>
        <p:spPr>
          <a:xfrm>
            <a:off x="615315" y="6177915"/>
            <a:ext cx="1086485" cy="30289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的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bitmap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aphicFrame>
        <p:nvGraphicFramePr>
          <p:cNvPr id="252" name="对象 251"/>
          <p:cNvGraphicFramePr/>
          <p:nvPr>
            <p:custDataLst>
              <p:tags r:id="rId254"/>
            </p:custDataLst>
          </p:nvPr>
        </p:nvGraphicFramePr>
        <p:xfrm>
          <a:off x="361315" y="341630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" name="" r:id="rId255" imgW="185420" imgH="121285" progId="Visio.Drawing.11">
                  <p:embed/>
                </p:oleObj>
              </mc:Choice>
              <mc:Fallback>
                <p:oleObj name="" r:id="rId255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6"/>
                      <a:stretch>
                        <a:fillRect/>
                      </a:stretch>
                    </p:blipFill>
                    <p:spPr>
                      <a:xfrm>
                        <a:off x="361315" y="341630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4" name="椭圆 253"/>
          <p:cNvSpPr/>
          <p:nvPr>
            <p:custDataLst>
              <p:tags r:id="rId257"/>
            </p:custDataLst>
          </p:nvPr>
        </p:nvSpPr>
        <p:spPr>
          <a:xfrm>
            <a:off x="11605895" y="583882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7" name="文本框 496"/>
          <p:cNvSpPr txBox="1"/>
          <p:nvPr>
            <p:custDataLst>
              <p:tags r:id="rId258"/>
            </p:custDataLst>
          </p:nvPr>
        </p:nvSpPr>
        <p:spPr>
          <a:xfrm>
            <a:off x="553720" y="6497320"/>
            <a:ext cx="10700385" cy="4406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每个线程写入磁盘中的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数据簇被分配时，</a:t>
            </a:r>
            <a:r>
              <a:rPr lang="zh-CN" sz="1000">
                <a:sym typeface="+mn-ea"/>
              </a:rPr>
              <a:t>对应的线程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每个线程定期随机查找被置位为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</a:t>
            </a:r>
            <a:r>
              <a:rPr lang="zh-CN" sz="1000">
                <a:sym typeface="+mn-ea"/>
              </a:rPr>
              <a:t>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，读取对应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簇的数据进行校验；</a:t>
            </a:r>
            <a:endParaRPr lang="zh-CN" altLang="en-US" sz="1000">
              <a:sym typeface="+mn-ea"/>
            </a:endParaRPr>
          </a:p>
        </p:txBody>
      </p:sp>
    </p:spTree>
    <p:custDataLst>
      <p:tags r:id="rId259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805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round-robin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5940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1635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79806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0390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1275080" y="1786890"/>
            <a:ext cx="10184765" cy="275590"/>
            <a:chOff x="2008" y="2814"/>
            <a:chExt cx="16039" cy="434"/>
          </a:xfrm>
        </p:grpSpPr>
        <p:sp>
          <p:nvSpPr>
            <p:cNvPr id="162" name="文本框 161"/>
            <p:cNvSpPr txBox="1"/>
            <p:nvPr>
              <p:custDataLst>
                <p:tags r:id="rId9"/>
              </p:custDataLst>
            </p:nvPr>
          </p:nvSpPr>
          <p:spPr>
            <a:xfrm>
              <a:off x="2008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" name="文本框 2"/>
            <p:cNvSpPr txBox="1"/>
            <p:nvPr>
              <p:custDataLst>
                <p:tags r:id="rId10"/>
              </p:custDataLst>
            </p:nvPr>
          </p:nvSpPr>
          <p:spPr>
            <a:xfrm>
              <a:off x="2852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11"/>
              </p:custDataLst>
            </p:nvPr>
          </p:nvSpPr>
          <p:spPr>
            <a:xfrm>
              <a:off x="3696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2"/>
              </p:custDataLst>
            </p:nvPr>
          </p:nvSpPr>
          <p:spPr>
            <a:xfrm>
              <a:off x="454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3"/>
              </p:custDataLst>
            </p:nvPr>
          </p:nvSpPr>
          <p:spPr>
            <a:xfrm>
              <a:off x="5384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4"/>
              </p:custDataLst>
            </p:nvPr>
          </p:nvSpPr>
          <p:spPr>
            <a:xfrm>
              <a:off x="6228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5"/>
              </p:custDataLst>
            </p:nvPr>
          </p:nvSpPr>
          <p:spPr>
            <a:xfrm>
              <a:off x="7072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6"/>
              </p:custDataLst>
            </p:nvPr>
          </p:nvSpPr>
          <p:spPr>
            <a:xfrm>
              <a:off x="7916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17"/>
              </p:custDataLst>
            </p:nvPr>
          </p:nvSpPr>
          <p:spPr>
            <a:xfrm>
              <a:off x="8760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18"/>
              </p:custDataLst>
            </p:nvPr>
          </p:nvSpPr>
          <p:spPr>
            <a:xfrm>
              <a:off x="9604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19"/>
              </p:custDataLst>
            </p:nvPr>
          </p:nvSpPr>
          <p:spPr>
            <a:xfrm>
              <a:off x="10448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0"/>
              </p:custDataLst>
            </p:nvPr>
          </p:nvSpPr>
          <p:spPr>
            <a:xfrm>
              <a:off x="11292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1"/>
              </p:custDataLst>
            </p:nvPr>
          </p:nvSpPr>
          <p:spPr>
            <a:xfrm>
              <a:off x="12136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2"/>
              </p:custDataLst>
            </p:nvPr>
          </p:nvSpPr>
          <p:spPr>
            <a:xfrm>
              <a:off x="12980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23"/>
              </p:custDataLst>
            </p:nvPr>
          </p:nvSpPr>
          <p:spPr>
            <a:xfrm>
              <a:off x="13824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24"/>
              </p:custDataLst>
            </p:nvPr>
          </p:nvSpPr>
          <p:spPr>
            <a:xfrm>
              <a:off x="14668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25"/>
              </p:custDataLst>
            </p:nvPr>
          </p:nvSpPr>
          <p:spPr>
            <a:xfrm>
              <a:off x="15512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26"/>
              </p:custDataLst>
            </p:nvPr>
          </p:nvSpPr>
          <p:spPr>
            <a:xfrm>
              <a:off x="16356" y="2814"/>
              <a:ext cx="847" cy="43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27"/>
              </p:custDataLst>
            </p:nvPr>
          </p:nvSpPr>
          <p:spPr>
            <a:xfrm>
              <a:off x="1720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275080" y="2859405"/>
            <a:ext cx="3821430" cy="275590"/>
            <a:chOff x="2008" y="4113"/>
            <a:chExt cx="6018" cy="434"/>
          </a:xfrm>
        </p:grpSpPr>
        <p:sp>
          <p:nvSpPr>
            <p:cNvPr id="11" name="文本框 10"/>
            <p:cNvSpPr txBox="1"/>
            <p:nvPr>
              <p:custDataLst>
                <p:tags r:id="rId28"/>
              </p:custDataLst>
            </p:nvPr>
          </p:nvSpPr>
          <p:spPr>
            <a:xfrm>
              <a:off x="200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29"/>
              </p:custDataLst>
            </p:nvPr>
          </p:nvSpPr>
          <p:spPr>
            <a:xfrm>
              <a:off x="287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0"/>
              </p:custDataLst>
            </p:nvPr>
          </p:nvSpPr>
          <p:spPr>
            <a:xfrm>
              <a:off x="3732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1"/>
              </p:custDataLst>
            </p:nvPr>
          </p:nvSpPr>
          <p:spPr>
            <a:xfrm>
              <a:off x="4594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2"/>
              </p:custDataLst>
            </p:nvPr>
          </p:nvSpPr>
          <p:spPr>
            <a:xfrm>
              <a:off x="5456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33"/>
              </p:custDataLst>
            </p:nvPr>
          </p:nvSpPr>
          <p:spPr>
            <a:xfrm>
              <a:off x="631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34"/>
              </p:custDataLst>
            </p:nvPr>
          </p:nvSpPr>
          <p:spPr>
            <a:xfrm>
              <a:off x="718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275080" y="3816350"/>
            <a:ext cx="3821430" cy="279400"/>
            <a:chOff x="2008" y="5386"/>
            <a:chExt cx="6018" cy="440"/>
          </a:xfrm>
        </p:grpSpPr>
        <p:sp>
          <p:nvSpPr>
            <p:cNvPr id="12" name="文本框 11"/>
            <p:cNvSpPr txBox="1"/>
            <p:nvPr>
              <p:custDataLst>
                <p:tags r:id="rId35"/>
              </p:custDataLst>
            </p:nvPr>
          </p:nvSpPr>
          <p:spPr>
            <a:xfrm>
              <a:off x="2008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36"/>
              </p:custDataLst>
            </p:nvPr>
          </p:nvSpPr>
          <p:spPr>
            <a:xfrm>
              <a:off x="2870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37"/>
              </p:custDataLst>
            </p:nvPr>
          </p:nvSpPr>
          <p:spPr>
            <a:xfrm>
              <a:off x="3732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38"/>
              </p:custDataLst>
            </p:nvPr>
          </p:nvSpPr>
          <p:spPr>
            <a:xfrm>
              <a:off x="4594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39"/>
              </p:custDataLst>
            </p:nvPr>
          </p:nvSpPr>
          <p:spPr>
            <a:xfrm>
              <a:off x="5456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40"/>
              </p:custDataLst>
            </p:nvPr>
          </p:nvSpPr>
          <p:spPr>
            <a:xfrm>
              <a:off x="6318" y="5387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41"/>
              </p:custDataLst>
            </p:nvPr>
          </p:nvSpPr>
          <p:spPr>
            <a:xfrm>
              <a:off x="7180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275080" y="4798060"/>
            <a:ext cx="3821430" cy="275590"/>
            <a:chOff x="2008" y="6672"/>
            <a:chExt cx="6018" cy="434"/>
          </a:xfrm>
        </p:grpSpPr>
        <p:sp>
          <p:nvSpPr>
            <p:cNvPr id="13" name="文本框 12"/>
            <p:cNvSpPr txBox="1"/>
            <p:nvPr>
              <p:custDataLst>
                <p:tags r:id="rId42"/>
              </p:custDataLst>
            </p:nvPr>
          </p:nvSpPr>
          <p:spPr>
            <a:xfrm>
              <a:off x="200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43"/>
              </p:custDataLst>
            </p:nvPr>
          </p:nvSpPr>
          <p:spPr>
            <a:xfrm>
              <a:off x="287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44"/>
              </p:custDataLst>
            </p:nvPr>
          </p:nvSpPr>
          <p:spPr>
            <a:xfrm>
              <a:off x="3732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45"/>
              </p:custDataLst>
            </p:nvPr>
          </p:nvSpPr>
          <p:spPr>
            <a:xfrm>
              <a:off x="4594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46"/>
              </p:custDataLst>
            </p:nvPr>
          </p:nvSpPr>
          <p:spPr>
            <a:xfrm>
              <a:off x="5456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47"/>
              </p:custDataLst>
            </p:nvPr>
          </p:nvSpPr>
          <p:spPr>
            <a:xfrm>
              <a:off x="631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48"/>
              </p:custDataLst>
            </p:nvPr>
          </p:nvSpPr>
          <p:spPr>
            <a:xfrm>
              <a:off x="718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275080" y="5803900"/>
            <a:ext cx="3821430" cy="275590"/>
            <a:chOff x="2008" y="7996"/>
            <a:chExt cx="6018" cy="434"/>
          </a:xfrm>
        </p:grpSpPr>
        <p:sp>
          <p:nvSpPr>
            <p:cNvPr id="14" name="文本框 13"/>
            <p:cNvSpPr txBox="1"/>
            <p:nvPr>
              <p:custDataLst>
                <p:tags r:id="rId49"/>
              </p:custDataLst>
            </p:nvPr>
          </p:nvSpPr>
          <p:spPr>
            <a:xfrm>
              <a:off x="200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50"/>
              </p:custDataLst>
            </p:nvPr>
          </p:nvSpPr>
          <p:spPr>
            <a:xfrm>
              <a:off x="287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51"/>
              </p:custDataLst>
            </p:nvPr>
          </p:nvSpPr>
          <p:spPr>
            <a:xfrm>
              <a:off x="3732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52"/>
              </p:custDataLst>
            </p:nvPr>
          </p:nvSpPr>
          <p:spPr>
            <a:xfrm>
              <a:off x="4594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53"/>
              </p:custDataLst>
            </p:nvPr>
          </p:nvSpPr>
          <p:spPr>
            <a:xfrm>
              <a:off x="5456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54"/>
              </p:custDataLst>
            </p:nvPr>
          </p:nvSpPr>
          <p:spPr>
            <a:xfrm>
              <a:off x="631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55"/>
              </p:custDataLst>
            </p:nvPr>
          </p:nvSpPr>
          <p:spPr>
            <a:xfrm>
              <a:off x="718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" name="直接连接符 3"/>
          <p:cNvCxnSpPr>
            <a:stCxn id="162" idx="2"/>
            <a:endCxn id="11" idx="0"/>
          </p:cNvCxnSpPr>
          <p:nvPr>
            <p:custDataLst>
              <p:tags r:id="rId56"/>
            </p:custDataLst>
          </p:nvPr>
        </p:nvCxnSpPr>
        <p:spPr>
          <a:xfrm>
            <a:off x="1544320" y="2062480"/>
            <a:ext cx="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3" idx="2"/>
            <a:endCxn id="12" idx="0"/>
          </p:cNvCxnSpPr>
          <p:nvPr>
            <p:custDataLst>
              <p:tags r:id="rId57"/>
            </p:custDataLst>
          </p:nvPr>
        </p:nvCxnSpPr>
        <p:spPr>
          <a:xfrm flipH="1">
            <a:off x="1544320" y="2062480"/>
            <a:ext cx="53594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6" idx="2"/>
            <a:endCxn id="13" idx="0"/>
          </p:cNvCxnSpPr>
          <p:nvPr>
            <p:custDataLst>
              <p:tags r:id="rId58"/>
            </p:custDataLst>
          </p:nvPr>
        </p:nvCxnSpPr>
        <p:spPr>
          <a:xfrm flipH="1">
            <a:off x="1544320" y="2062480"/>
            <a:ext cx="107188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8" idx="2"/>
            <a:endCxn id="14" idx="0"/>
          </p:cNvCxnSpPr>
          <p:nvPr>
            <p:custDataLst>
              <p:tags r:id="rId59"/>
            </p:custDataLst>
          </p:nvPr>
        </p:nvCxnSpPr>
        <p:spPr>
          <a:xfrm flipH="1">
            <a:off x="1544320" y="2062480"/>
            <a:ext cx="160782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0" idx="2"/>
            <a:endCxn id="37" idx="0"/>
          </p:cNvCxnSpPr>
          <p:nvPr>
            <p:custDataLst>
              <p:tags r:id="rId60"/>
            </p:custDataLst>
          </p:nvPr>
        </p:nvCxnSpPr>
        <p:spPr>
          <a:xfrm flipH="1">
            <a:off x="2091690" y="2062480"/>
            <a:ext cx="159639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25" idx="2"/>
            <a:endCxn id="38" idx="0"/>
          </p:cNvCxnSpPr>
          <p:nvPr>
            <p:custDataLst>
              <p:tags r:id="rId61"/>
            </p:custDataLst>
          </p:nvPr>
        </p:nvCxnSpPr>
        <p:spPr>
          <a:xfrm flipH="1">
            <a:off x="2639060" y="2062480"/>
            <a:ext cx="319278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29" idx="2"/>
            <a:endCxn id="39" idx="0"/>
          </p:cNvCxnSpPr>
          <p:nvPr>
            <p:custDataLst>
              <p:tags r:id="rId62"/>
            </p:custDataLst>
          </p:nvPr>
        </p:nvCxnSpPr>
        <p:spPr>
          <a:xfrm flipH="1">
            <a:off x="3186430" y="2062480"/>
            <a:ext cx="478917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33" idx="2"/>
            <a:endCxn id="40" idx="0"/>
          </p:cNvCxnSpPr>
          <p:nvPr>
            <p:custDataLst>
              <p:tags r:id="rId63"/>
            </p:custDataLst>
          </p:nvPr>
        </p:nvCxnSpPr>
        <p:spPr>
          <a:xfrm flipH="1">
            <a:off x="3733800" y="2062480"/>
            <a:ext cx="638556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22" idx="2"/>
            <a:endCxn id="44" idx="0"/>
          </p:cNvCxnSpPr>
          <p:nvPr>
            <p:custDataLst>
              <p:tags r:id="rId64"/>
            </p:custDataLst>
          </p:nvPr>
        </p:nvCxnSpPr>
        <p:spPr>
          <a:xfrm flipH="1">
            <a:off x="2091690" y="2062480"/>
            <a:ext cx="266827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27" idx="2"/>
            <a:endCxn id="45" idx="0"/>
          </p:cNvCxnSpPr>
          <p:nvPr>
            <p:custDataLst>
              <p:tags r:id="rId65"/>
            </p:custDataLst>
          </p:nvPr>
        </p:nvCxnSpPr>
        <p:spPr>
          <a:xfrm flipH="1">
            <a:off x="2639060" y="2062480"/>
            <a:ext cx="426466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31" idx="2"/>
            <a:endCxn id="46" idx="0"/>
          </p:cNvCxnSpPr>
          <p:nvPr>
            <p:custDataLst>
              <p:tags r:id="rId66"/>
            </p:custDataLst>
          </p:nvPr>
        </p:nvCxnSpPr>
        <p:spPr>
          <a:xfrm flipH="1">
            <a:off x="3186430" y="2062480"/>
            <a:ext cx="586105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23" idx="2"/>
            <a:endCxn id="47" idx="0"/>
          </p:cNvCxnSpPr>
          <p:nvPr>
            <p:custDataLst>
              <p:tags r:id="rId67"/>
            </p:custDataLst>
          </p:nvPr>
        </p:nvCxnSpPr>
        <p:spPr>
          <a:xfrm flipH="1">
            <a:off x="2091690" y="2062480"/>
            <a:ext cx="320421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8" idx="2"/>
            <a:endCxn id="48" idx="0"/>
          </p:cNvCxnSpPr>
          <p:nvPr>
            <p:custDataLst>
              <p:tags r:id="rId68"/>
            </p:custDataLst>
          </p:nvPr>
        </p:nvCxnSpPr>
        <p:spPr>
          <a:xfrm flipH="1">
            <a:off x="2639060" y="2062480"/>
            <a:ext cx="48006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32" idx="2"/>
            <a:endCxn id="49" idx="0"/>
          </p:cNvCxnSpPr>
          <p:nvPr>
            <p:custDataLst>
              <p:tags r:id="rId69"/>
            </p:custDataLst>
          </p:nvPr>
        </p:nvCxnSpPr>
        <p:spPr>
          <a:xfrm flipH="1">
            <a:off x="3186430" y="2062480"/>
            <a:ext cx="639699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35" idx="2"/>
            <a:endCxn id="60" idx="0"/>
          </p:cNvCxnSpPr>
          <p:nvPr>
            <p:custDataLst>
              <p:tags r:id="rId70"/>
            </p:custDataLst>
          </p:nvPr>
        </p:nvCxnSpPr>
        <p:spPr>
          <a:xfrm flipH="1">
            <a:off x="4828540" y="2062480"/>
            <a:ext cx="63627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>
            <p:custDataLst>
              <p:tags r:id="rId71"/>
            </p:custDataLst>
          </p:nvPr>
        </p:nvSpPr>
        <p:spPr>
          <a:xfrm>
            <a:off x="125920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2"/>
            </p:custDataLst>
          </p:nvPr>
        </p:nvSpPr>
        <p:spPr>
          <a:xfrm>
            <a:off x="18027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3"/>
            </p:custDataLst>
          </p:nvPr>
        </p:nvSpPr>
        <p:spPr>
          <a:xfrm>
            <a:off x="23285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4"/>
            </p:custDataLst>
          </p:nvPr>
        </p:nvSpPr>
        <p:spPr>
          <a:xfrm>
            <a:off x="2874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5"/>
            </p:custDataLst>
          </p:nvPr>
        </p:nvSpPr>
        <p:spPr>
          <a:xfrm>
            <a:off x="339598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6"/>
            </p:custDataLst>
          </p:nvPr>
        </p:nvSpPr>
        <p:spPr>
          <a:xfrm>
            <a:off x="39446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7"/>
            </p:custDataLst>
          </p:nvPr>
        </p:nvSpPr>
        <p:spPr>
          <a:xfrm>
            <a:off x="44824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8"/>
            </p:custDataLst>
          </p:nvPr>
        </p:nvSpPr>
        <p:spPr>
          <a:xfrm>
            <a:off x="501205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9"/>
            </p:custDataLst>
          </p:nvPr>
        </p:nvSpPr>
        <p:spPr>
          <a:xfrm>
            <a:off x="55543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80"/>
            </p:custDataLst>
          </p:nvPr>
        </p:nvSpPr>
        <p:spPr>
          <a:xfrm>
            <a:off x="60407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1"/>
            </p:custDataLst>
          </p:nvPr>
        </p:nvSpPr>
        <p:spPr>
          <a:xfrm>
            <a:off x="6576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2"/>
            </p:custDataLst>
          </p:nvPr>
        </p:nvSpPr>
        <p:spPr>
          <a:xfrm>
            <a:off x="7111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3"/>
            </p:custDataLst>
          </p:nvPr>
        </p:nvSpPr>
        <p:spPr>
          <a:xfrm>
            <a:off x="764667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4"/>
            </p:custDataLst>
          </p:nvPr>
        </p:nvSpPr>
        <p:spPr>
          <a:xfrm>
            <a:off x="818197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5"/>
            </p:custDataLst>
          </p:nvPr>
        </p:nvSpPr>
        <p:spPr>
          <a:xfrm>
            <a:off x="871728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86"/>
            </p:custDataLst>
          </p:nvPr>
        </p:nvSpPr>
        <p:spPr>
          <a:xfrm>
            <a:off x="925258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7"/>
            </p:custDataLst>
          </p:nvPr>
        </p:nvSpPr>
        <p:spPr>
          <a:xfrm>
            <a:off x="97923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8"/>
            </p:custDataLst>
          </p:nvPr>
        </p:nvSpPr>
        <p:spPr>
          <a:xfrm>
            <a:off x="1037780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89"/>
            </p:custDataLst>
          </p:nvPr>
        </p:nvSpPr>
        <p:spPr>
          <a:xfrm>
            <a:off x="1089152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65" name="直接连接符 64"/>
          <p:cNvCxnSpPr>
            <a:stCxn id="21" idx="2"/>
            <a:endCxn id="41" idx="0"/>
          </p:cNvCxnSpPr>
          <p:nvPr>
            <p:custDataLst>
              <p:tags r:id="rId90"/>
            </p:custDataLst>
          </p:nvPr>
        </p:nvCxnSpPr>
        <p:spPr>
          <a:xfrm flipH="1">
            <a:off x="2091690" y="2062480"/>
            <a:ext cx="213233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26" idx="2"/>
            <a:endCxn id="42" idx="0"/>
          </p:cNvCxnSpPr>
          <p:nvPr>
            <p:custDataLst>
              <p:tags r:id="rId91"/>
            </p:custDataLst>
          </p:nvPr>
        </p:nvCxnSpPr>
        <p:spPr>
          <a:xfrm flipH="1">
            <a:off x="2639060" y="2062480"/>
            <a:ext cx="3728720" cy="175768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30" idx="2"/>
            <a:endCxn id="43" idx="0"/>
          </p:cNvCxnSpPr>
          <p:nvPr>
            <p:custDataLst>
              <p:tags r:id="rId92"/>
            </p:custDataLst>
          </p:nvPr>
        </p:nvCxnSpPr>
        <p:spPr>
          <a:xfrm flipH="1">
            <a:off x="3186430" y="2062480"/>
            <a:ext cx="532511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93"/>
            </p:custDataLst>
          </p:nvPr>
        </p:nvGraphicFramePr>
        <p:xfrm>
          <a:off x="117729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94" imgW="567055" imgH="624840" progId="Visio.Drawing.11">
                  <p:embed/>
                </p:oleObj>
              </mc:Choice>
              <mc:Fallback>
                <p:oleObj name="" r:id="rId9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17729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96"/>
            </p:custDataLst>
          </p:nvPr>
        </p:nvGraphicFramePr>
        <p:xfrm>
          <a:off x="171513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97" imgW="567055" imgH="624840" progId="Visio.Drawing.11">
                  <p:embed/>
                </p:oleObj>
              </mc:Choice>
              <mc:Fallback>
                <p:oleObj name="" r:id="rId9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71513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98"/>
            </p:custDataLst>
          </p:nvPr>
        </p:nvGraphicFramePr>
        <p:xfrm>
          <a:off x="225361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99" imgW="567055" imgH="624840" progId="Visio.Drawing.11">
                  <p:embed/>
                </p:oleObj>
              </mc:Choice>
              <mc:Fallback>
                <p:oleObj name="" r:id="rId9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25361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100"/>
            </p:custDataLst>
          </p:nvPr>
        </p:nvGraphicFramePr>
        <p:xfrm>
          <a:off x="279019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101" imgW="567055" imgH="624840" progId="Visio.Drawing.11">
                  <p:embed/>
                </p:oleObj>
              </mc:Choice>
              <mc:Fallback>
                <p:oleObj name="" r:id="rId10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79019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102"/>
            </p:custDataLst>
          </p:nvPr>
        </p:nvGraphicFramePr>
        <p:xfrm>
          <a:off x="33185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103" imgW="567055" imgH="624840" progId="Visio.Drawing.11">
                  <p:embed/>
                </p:oleObj>
              </mc:Choice>
              <mc:Fallback>
                <p:oleObj name="" r:id="rId10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3185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104"/>
            </p:custDataLst>
          </p:nvPr>
        </p:nvGraphicFramePr>
        <p:xfrm>
          <a:off x="38633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105" imgW="567055" imgH="624840" progId="Visio.Drawing.11">
                  <p:embed/>
                </p:oleObj>
              </mc:Choice>
              <mc:Fallback>
                <p:oleObj name="" r:id="rId10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8633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106"/>
            </p:custDataLst>
          </p:nvPr>
        </p:nvGraphicFramePr>
        <p:xfrm>
          <a:off x="439166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107" imgW="567055" imgH="624840" progId="Visio.Drawing.11">
                  <p:embed/>
                </p:oleObj>
              </mc:Choice>
              <mc:Fallback>
                <p:oleObj name="" r:id="rId10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39166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108"/>
            </p:custDataLst>
          </p:nvPr>
        </p:nvGraphicFramePr>
        <p:xfrm>
          <a:off x="492823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109" imgW="567055" imgH="624840" progId="Visio.Drawing.11">
                  <p:embed/>
                </p:oleObj>
              </mc:Choice>
              <mc:Fallback>
                <p:oleObj name="" r:id="rId10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92823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110"/>
            </p:custDataLst>
          </p:nvPr>
        </p:nvGraphicFramePr>
        <p:xfrm>
          <a:off x="54648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111" imgW="567055" imgH="624840" progId="Visio.Drawing.11">
                  <p:embed/>
                </p:oleObj>
              </mc:Choice>
              <mc:Fallback>
                <p:oleObj name="" r:id="rId11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54648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112"/>
            </p:custDataLst>
          </p:nvPr>
        </p:nvGraphicFramePr>
        <p:xfrm>
          <a:off x="600138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113" imgW="567055" imgH="624840" progId="Visio.Drawing.11">
                  <p:embed/>
                </p:oleObj>
              </mc:Choice>
              <mc:Fallback>
                <p:oleObj name="" r:id="rId11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00138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114"/>
            </p:custDataLst>
          </p:nvPr>
        </p:nvGraphicFramePr>
        <p:xfrm>
          <a:off x="653605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115" imgW="567055" imgH="624840" progId="Visio.Drawing.11">
                  <p:embed/>
                </p:oleObj>
              </mc:Choice>
              <mc:Fallback>
                <p:oleObj name="" r:id="rId11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53605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116"/>
            </p:custDataLst>
          </p:nvPr>
        </p:nvGraphicFramePr>
        <p:xfrm>
          <a:off x="70719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117" imgW="567055" imgH="624840" progId="Visio.Drawing.11">
                  <p:embed/>
                </p:oleObj>
              </mc:Choice>
              <mc:Fallback>
                <p:oleObj name="" r:id="rId11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0719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118"/>
            </p:custDataLst>
          </p:nvPr>
        </p:nvGraphicFramePr>
        <p:xfrm>
          <a:off x="760095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119" imgW="567055" imgH="624840" progId="Visio.Drawing.11">
                  <p:embed/>
                </p:oleObj>
              </mc:Choice>
              <mc:Fallback>
                <p:oleObj name="" r:id="rId11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60095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120"/>
            </p:custDataLst>
          </p:nvPr>
        </p:nvGraphicFramePr>
        <p:xfrm>
          <a:off x="814006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121" imgW="567055" imgH="624840" progId="Visio.Drawing.11">
                  <p:embed/>
                </p:oleObj>
              </mc:Choice>
              <mc:Fallback>
                <p:oleObj name="" r:id="rId12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14006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122"/>
            </p:custDataLst>
          </p:nvPr>
        </p:nvGraphicFramePr>
        <p:xfrm>
          <a:off x="8682355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123" imgW="567055" imgH="624840" progId="Visio.Drawing.11">
                  <p:embed/>
                </p:oleObj>
              </mc:Choice>
              <mc:Fallback>
                <p:oleObj name="" r:id="rId12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682355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124"/>
            </p:custDataLst>
          </p:nvPr>
        </p:nvGraphicFramePr>
        <p:xfrm>
          <a:off x="92055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125" imgW="567055" imgH="624840" progId="Visio.Drawing.11">
                  <p:embed/>
                </p:oleObj>
              </mc:Choice>
              <mc:Fallback>
                <p:oleObj name="" r:id="rId12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2055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126"/>
            </p:custDataLst>
          </p:nvPr>
        </p:nvGraphicFramePr>
        <p:xfrm>
          <a:off x="974471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127" imgW="567055" imgH="624840" progId="Visio.Drawing.11">
                  <p:embed/>
                </p:oleObj>
              </mc:Choice>
              <mc:Fallback>
                <p:oleObj name="" r:id="rId12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74471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128"/>
            </p:custDataLst>
          </p:nvPr>
        </p:nvGraphicFramePr>
        <p:xfrm>
          <a:off x="1028700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129" imgW="567055" imgH="624840" progId="Visio.Drawing.11">
                  <p:embed/>
                </p:oleObj>
              </mc:Choice>
              <mc:Fallback>
                <p:oleObj name="" r:id="rId12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28700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对象 98"/>
          <p:cNvGraphicFramePr/>
          <p:nvPr>
            <p:custDataLst>
              <p:tags r:id="rId130"/>
            </p:custDataLst>
          </p:nvPr>
        </p:nvGraphicFramePr>
        <p:xfrm>
          <a:off x="10822305" y="73977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" name="" r:id="rId131" imgW="567055" imgH="624840" progId="Visio.Drawing.11">
                  <p:embed/>
                </p:oleObj>
              </mc:Choice>
              <mc:Fallback>
                <p:oleObj name="" r:id="rId13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822305" y="73977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2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rob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350" y="0"/>
            <a:ext cx="6761480" cy="6858000"/>
          </a:xfrm>
          <a:prstGeom prst="rect">
            <a:avLst/>
          </a:prstGeom>
        </p:spPr>
      </p:pic>
      <p:pic>
        <p:nvPicPr>
          <p:cNvPr id="4" name="图片 3" descr="stripe_policy_inf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0" y="0"/>
            <a:ext cx="4276725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8605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cluster-split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80403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3464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5762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89712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7819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9"/>
            </p:custDataLst>
          </p:nvPr>
        </p:nvSpPr>
        <p:spPr>
          <a:xfrm>
            <a:off x="126746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18110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23615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29159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347027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402717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45980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5160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17"/>
            </p:custDataLst>
          </p:nvPr>
        </p:nvSpPr>
        <p:spPr>
          <a:xfrm>
            <a:off x="57029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18"/>
            </p:custDataLst>
          </p:nvPr>
        </p:nvSpPr>
        <p:spPr>
          <a:xfrm>
            <a:off x="624713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19"/>
            </p:custDataLst>
          </p:nvPr>
        </p:nvSpPr>
        <p:spPr>
          <a:xfrm>
            <a:off x="68319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20"/>
            </p:custDataLst>
          </p:nvPr>
        </p:nvSpPr>
        <p:spPr>
          <a:xfrm>
            <a:off x="73920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21"/>
            </p:custDataLst>
          </p:nvPr>
        </p:nvSpPr>
        <p:spPr>
          <a:xfrm>
            <a:off x="792734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22"/>
            </p:custDataLst>
          </p:nvPr>
        </p:nvSpPr>
        <p:spPr>
          <a:xfrm>
            <a:off x="8479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23"/>
            </p:custDataLst>
          </p:nvPr>
        </p:nvSpPr>
        <p:spPr>
          <a:xfrm>
            <a:off x="903922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24"/>
            </p:custDataLst>
          </p:nvPr>
        </p:nvSpPr>
        <p:spPr>
          <a:xfrm>
            <a:off x="9624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25"/>
            </p:custDataLst>
          </p:nvPr>
        </p:nvSpPr>
        <p:spPr>
          <a:xfrm>
            <a:off x="10159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26"/>
            </p:custDataLst>
          </p:nvPr>
        </p:nvSpPr>
        <p:spPr>
          <a:xfrm>
            <a:off x="10765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X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27"/>
            </p:custDataLst>
          </p:nvPr>
        </p:nvSpPr>
        <p:spPr>
          <a:xfrm>
            <a:off x="1240155" y="181229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6" name="文本框 95"/>
          <p:cNvSpPr txBox="1"/>
          <p:nvPr>
            <p:custDataLst>
              <p:tags r:id="rId28"/>
            </p:custDataLst>
          </p:nvPr>
        </p:nvSpPr>
        <p:spPr>
          <a:xfrm>
            <a:off x="1379220" y="1812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7" name="文本框 96"/>
          <p:cNvSpPr txBox="1"/>
          <p:nvPr>
            <p:custDataLst>
              <p:tags r:id="rId29"/>
            </p:custDataLst>
          </p:nvPr>
        </p:nvSpPr>
        <p:spPr>
          <a:xfrm>
            <a:off x="1511300" y="181229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8" name="文本框 97"/>
          <p:cNvSpPr txBox="1"/>
          <p:nvPr>
            <p:custDataLst>
              <p:tags r:id="rId30"/>
            </p:custDataLst>
          </p:nvPr>
        </p:nvSpPr>
        <p:spPr>
          <a:xfrm>
            <a:off x="1650365" y="18122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9" name="文本框 98"/>
          <p:cNvSpPr txBox="1"/>
          <p:nvPr>
            <p:custDataLst>
              <p:tags r:id="rId31"/>
            </p:custDataLst>
          </p:nvPr>
        </p:nvSpPr>
        <p:spPr>
          <a:xfrm>
            <a:off x="1796415" y="180657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0" name="文本框 99"/>
          <p:cNvSpPr txBox="1"/>
          <p:nvPr>
            <p:custDataLst>
              <p:tags r:id="rId32"/>
            </p:custDataLst>
          </p:nvPr>
        </p:nvSpPr>
        <p:spPr>
          <a:xfrm>
            <a:off x="1935480" y="1806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1" name="文本框 100"/>
          <p:cNvSpPr txBox="1"/>
          <p:nvPr>
            <p:custDataLst>
              <p:tags r:id="rId33"/>
            </p:custDataLst>
          </p:nvPr>
        </p:nvSpPr>
        <p:spPr>
          <a:xfrm>
            <a:off x="2067560" y="180657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2" name="文本框 101"/>
          <p:cNvSpPr txBox="1"/>
          <p:nvPr>
            <p:custDataLst>
              <p:tags r:id="rId34"/>
            </p:custDataLst>
          </p:nvPr>
        </p:nvSpPr>
        <p:spPr>
          <a:xfrm>
            <a:off x="2206625" y="180657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3" name="文本框 102"/>
          <p:cNvSpPr txBox="1"/>
          <p:nvPr>
            <p:custDataLst>
              <p:tags r:id="rId35"/>
            </p:custDataLst>
          </p:nvPr>
        </p:nvSpPr>
        <p:spPr>
          <a:xfrm>
            <a:off x="235267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4" name="文本框 103"/>
          <p:cNvSpPr txBox="1"/>
          <p:nvPr>
            <p:custDataLst>
              <p:tags r:id="rId36"/>
            </p:custDataLst>
          </p:nvPr>
        </p:nvSpPr>
        <p:spPr>
          <a:xfrm>
            <a:off x="249174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5" name="文本框 104"/>
          <p:cNvSpPr txBox="1"/>
          <p:nvPr>
            <p:custDataLst>
              <p:tags r:id="rId37"/>
            </p:custDataLst>
          </p:nvPr>
        </p:nvSpPr>
        <p:spPr>
          <a:xfrm>
            <a:off x="262382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6" name="文本框 105"/>
          <p:cNvSpPr txBox="1"/>
          <p:nvPr>
            <p:custDataLst>
              <p:tags r:id="rId38"/>
            </p:custDataLst>
          </p:nvPr>
        </p:nvSpPr>
        <p:spPr>
          <a:xfrm>
            <a:off x="276288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7" name="文本框 106"/>
          <p:cNvSpPr txBox="1"/>
          <p:nvPr>
            <p:custDataLst>
              <p:tags r:id="rId39"/>
            </p:custDataLst>
          </p:nvPr>
        </p:nvSpPr>
        <p:spPr>
          <a:xfrm>
            <a:off x="291401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8" name="文本框 107"/>
          <p:cNvSpPr txBox="1"/>
          <p:nvPr>
            <p:custDataLst>
              <p:tags r:id="rId40"/>
            </p:custDataLst>
          </p:nvPr>
        </p:nvSpPr>
        <p:spPr>
          <a:xfrm>
            <a:off x="305308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9" name="文本框 108"/>
          <p:cNvSpPr txBox="1"/>
          <p:nvPr>
            <p:custDataLst>
              <p:tags r:id="rId41"/>
            </p:custDataLst>
          </p:nvPr>
        </p:nvSpPr>
        <p:spPr>
          <a:xfrm>
            <a:off x="318516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0" name="文本框 109"/>
          <p:cNvSpPr txBox="1"/>
          <p:nvPr>
            <p:custDataLst>
              <p:tags r:id="rId42"/>
            </p:custDataLst>
          </p:nvPr>
        </p:nvSpPr>
        <p:spPr>
          <a:xfrm>
            <a:off x="332422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1" name="文本框 110"/>
          <p:cNvSpPr txBox="1"/>
          <p:nvPr>
            <p:custDataLst>
              <p:tags r:id="rId43"/>
            </p:custDataLst>
          </p:nvPr>
        </p:nvSpPr>
        <p:spPr>
          <a:xfrm>
            <a:off x="3467100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2" name="文本框 111"/>
          <p:cNvSpPr txBox="1"/>
          <p:nvPr>
            <p:custDataLst>
              <p:tags r:id="rId44"/>
            </p:custDataLst>
          </p:nvPr>
        </p:nvSpPr>
        <p:spPr>
          <a:xfrm>
            <a:off x="3606165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3" name="文本框 112"/>
          <p:cNvSpPr txBox="1"/>
          <p:nvPr>
            <p:custDataLst>
              <p:tags r:id="rId45"/>
            </p:custDataLst>
          </p:nvPr>
        </p:nvSpPr>
        <p:spPr>
          <a:xfrm>
            <a:off x="374650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4" name="文本框 113"/>
          <p:cNvSpPr txBox="1"/>
          <p:nvPr>
            <p:custDataLst>
              <p:tags r:id="rId46"/>
            </p:custDataLst>
          </p:nvPr>
        </p:nvSpPr>
        <p:spPr>
          <a:xfrm>
            <a:off x="388556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5" name="文本框 114"/>
          <p:cNvSpPr txBox="1"/>
          <p:nvPr>
            <p:custDataLst>
              <p:tags r:id="rId47"/>
            </p:custDataLst>
          </p:nvPr>
        </p:nvSpPr>
        <p:spPr>
          <a:xfrm>
            <a:off x="4036695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6" name="文本框 115"/>
          <p:cNvSpPr txBox="1"/>
          <p:nvPr>
            <p:custDataLst>
              <p:tags r:id="rId48"/>
            </p:custDataLst>
          </p:nvPr>
        </p:nvSpPr>
        <p:spPr>
          <a:xfrm>
            <a:off x="4175760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7" name="文本框 116"/>
          <p:cNvSpPr txBox="1"/>
          <p:nvPr>
            <p:custDataLst>
              <p:tags r:id="rId49"/>
            </p:custDataLst>
          </p:nvPr>
        </p:nvSpPr>
        <p:spPr>
          <a:xfrm>
            <a:off x="430784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8" name="文本框 117"/>
          <p:cNvSpPr txBox="1"/>
          <p:nvPr>
            <p:custDataLst>
              <p:tags r:id="rId50"/>
            </p:custDataLst>
          </p:nvPr>
        </p:nvSpPr>
        <p:spPr>
          <a:xfrm>
            <a:off x="444690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9" name="文本框 118"/>
          <p:cNvSpPr txBox="1"/>
          <p:nvPr>
            <p:custDataLst>
              <p:tags r:id="rId51"/>
            </p:custDataLst>
          </p:nvPr>
        </p:nvSpPr>
        <p:spPr>
          <a:xfrm>
            <a:off x="460121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0" name="文本框 119"/>
          <p:cNvSpPr txBox="1"/>
          <p:nvPr>
            <p:custDataLst>
              <p:tags r:id="rId52"/>
            </p:custDataLst>
          </p:nvPr>
        </p:nvSpPr>
        <p:spPr>
          <a:xfrm>
            <a:off x="474027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1" name="文本框 120"/>
          <p:cNvSpPr txBox="1"/>
          <p:nvPr>
            <p:custDataLst>
              <p:tags r:id="rId53"/>
            </p:custDataLst>
          </p:nvPr>
        </p:nvSpPr>
        <p:spPr>
          <a:xfrm>
            <a:off x="487235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2" name="文本框 121"/>
          <p:cNvSpPr txBox="1"/>
          <p:nvPr>
            <p:custDataLst>
              <p:tags r:id="rId54"/>
            </p:custDataLst>
          </p:nvPr>
        </p:nvSpPr>
        <p:spPr>
          <a:xfrm>
            <a:off x="501142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3" name="文本框 122"/>
          <p:cNvSpPr txBox="1"/>
          <p:nvPr>
            <p:custDataLst>
              <p:tags r:id="rId55"/>
            </p:custDataLst>
          </p:nvPr>
        </p:nvSpPr>
        <p:spPr>
          <a:xfrm>
            <a:off x="516255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4" name="文本框 123"/>
          <p:cNvSpPr txBox="1"/>
          <p:nvPr>
            <p:custDataLst>
              <p:tags r:id="rId56"/>
            </p:custDataLst>
          </p:nvPr>
        </p:nvSpPr>
        <p:spPr>
          <a:xfrm>
            <a:off x="530161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5" name="文本框 124"/>
          <p:cNvSpPr txBox="1"/>
          <p:nvPr>
            <p:custDataLst>
              <p:tags r:id="rId57"/>
            </p:custDataLst>
          </p:nvPr>
        </p:nvSpPr>
        <p:spPr>
          <a:xfrm>
            <a:off x="543369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6" name="文本框 125"/>
          <p:cNvSpPr txBox="1"/>
          <p:nvPr>
            <p:custDataLst>
              <p:tags r:id="rId58"/>
            </p:custDataLst>
          </p:nvPr>
        </p:nvSpPr>
        <p:spPr>
          <a:xfrm>
            <a:off x="557276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7" name="文本框 126"/>
          <p:cNvSpPr txBox="1"/>
          <p:nvPr>
            <p:custDataLst>
              <p:tags r:id="rId59"/>
            </p:custDataLst>
          </p:nvPr>
        </p:nvSpPr>
        <p:spPr>
          <a:xfrm>
            <a:off x="5719445" y="1790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8" name="文本框 127"/>
          <p:cNvSpPr txBox="1"/>
          <p:nvPr>
            <p:custDataLst>
              <p:tags r:id="rId60"/>
            </p:custDataLst>
          </p:nvPr>
        </p:nvSpPr>
        <p:spPr>
          <a:xfrm>
            <a:off x="5858510" y="179006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9" name="文本框 128"/>
          <p:cNvSpPr txBox="1"/>
          <p:nvPr>
            <p:custDataLst>
              <p:tags r:id="rId61"/>
            </p:custDataLst>
          </p:nvPr>
        </p:nvSpPr>
        <p:spPr>
          <a:xfrm>
            <a:off x="5990590" y="17900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0" name="文本框 129"/>
          <p:cNvSpPr txBox="1"/>
          <p:nvPr>
            <p:custDataLst>
              <p:tags r:id="rId62"/>
            </p:custDataLst>
          </p:nvPr>
        </p:nvSpPr>
        <p:spPr>
          <a:xfrm>
            <a:off x="6129655" y="179006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1" name="文本框 130"/>
          <p:cNvSpPr txBox="1"/>
          <p:nvPr>
            <p:custDataLst>
              <p:tags r:id="rId63"/>
            </p:custDataLst>
          </p:nvPr>
        </p:nvSpPr>
        <p:spPr>
          <a:xfrm>
            <a:off x="6275705" y="178498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2" name="文本框 131"/>
          <p:cNvSpPr txBox="1"/>
          <p:nvPr>
            <p:custDataLst>
              <p:tags r:id="rId64"/>
            </p:custDataLst>
          </p:nvPr>
        </p:nvSpPr>
        <p:spPr>
          <a:xfrm>
            <a:off x="6414770" y="178498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3" name="文本框 132"/>
          <p:cNvSpPr txBox="1"/>
          <p:nvPr>
            <p:custDataLst>
              <p:tags r:id="rId65"/>
            </p:custDataLst>
          </p:nvPr>
        </p:nvSpPr>
        <p:spPr>
          <a:xfrm>
            <a:off x="6546850" y="178498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4" name="文本框 133"/>
          <p:cNvSpPr txBox="1"/>
          <p:nvPr>
            <p:custDataLst>
              <p:tags r:id="rId66"/>
            </p:custDataLst>
          </p:nvPr>
        </p:nvSpPr>
        <p:spPr>
          <a:xfrm>
            <a:off x="6685915" y="178498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5" name="文本框 134"/>
          <p:cNvSpPr txBox="1"/>
          <p:nvPr>
            <p:custDataLst>
              <p:tags r:id="rId67"/>
            </p:custDataLst>
          </p:nvPr>
        </p:nvSpPr>
        <p:spPr>
          <a:xfrm>
            <a:off x="683196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6" name="文本框 135"/>
          <p:cNvSpPr txBox="1"/>
          <p:nvPr>
            <p:custDataLst>
              <p:tags r:id="rId68"/>
            </p:custDataLst>
          </p:nvPr>
        </p:nvSpPr>
        <p:spPr>
          <a:xfrm>
            <a:off x="697103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7" name="文本框 136"/>
          <p:cNvSpPr txBox="1"/>
          <p:nvPr>
            <p:custDataLst>
              <p:tags r:id="rId69"/>
            </p:custDataLst>
          </p:nvPr>
        </p:nvSpPr>
        <p:spPr>
          <a:xfrm>
            <a:off x="710311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8" name="文本框 137"/>
          <p:cNvSpPr txBox="1"/>
          <p:nvPr>
            <p:custDataLst>
              <p:tags r:id="rId70"/>
            </p:custDataLst>
          </p:nvPr>
        </p:nvSpPr>
        <p:spPr>
          <a:xfrm>
            <a:off x="724217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9" name="文本框 138"/>
          <p:cNvSpPr txBox="1"/>
          <p:nvPr>
            <p:custDataLst>
              <p:tags r:id="rId71"/>
            </p:custDataLst>
          </p:nvPr>
        </p:nvSpPr>
        <p:spPr>
          <a:xfrm>
            <a:off x="739330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0" name="文本框 139"/>
          <p:cNvSpPr txBox="1"/>
          <p:nvPr>
            <p:custDataLst>
              <p:tags r:id="rId72"/>
            </p:custDataLst>
          </p:nvPr>
        </p:nvSpPr>
        <p:spPr>
          <a:xfrm>
            <a:off x="753237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1" name="文本框 140"/>
          <p:cNvSpPr txBox="1"/>
          <p:nvPr>
            <p:custDataLst>
              <p:tags r:id="rId73"/>
            </p:custDataLst>
          </p:nvPr>
        </p:nvSpPr>
        <p:spPr>
          <a:xfrm>
            <a:off x="766445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2" name="文本框 141"/>
          <p:cNvSpPr txBox="1"/>
          <p:nvPr>
            <p:custDataLst>
              <p:tags r:id="rId74"/>
            </p:custDataLst>
          </p:nvPr>
        </p:nvSpPr>
        <p:spPr>
          <a:xfrm>
            <a:off x="780351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3" name="文本框 142"/>
          <p:cNvSpPr txBox="1"/>
          <p:nvPr>
            <p:custDataLst>
              <p:tags r:id="rId75"/>
            </p:custDataLst>
          </p:nvPr>
        </p:nvSpPr>
        <p:spPr>
          <a:xfrm>
            <a:off x="794639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4" name="文本框 143"/>
          <p:cNvSpPr txBox="1"/>
          <p:nvPr>
            <p:custDataLst>
              <p:tags r:id="rId76"/>
            </p:custDataLst>
          </p:nvPr>
        </p:nvSpPr>
        <p:spPr>
          <a:xfrm>
            <a:off x="808545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5" name="文本框 144"/>
          <p:cNvSpPr txBox="1"/>
          <p:nvPr>
            <p:custDataLst>
              <p:tags r:id="rId77"/>
            </p:custDataLst>
          </p:nvPr>
        </p:nvSpPr>
        <p:spPr>
          <a:xfrm>
            <a:off x="821753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6" name="文本框 145"/>
          <p:cNvSpPr txBox="1"/>
          <p:nvPr>
            <p:custDataLst>
              <p:tags r:id="rId78"/>
            </p:custDataLst>
          </p:nvPr>
        </p:nvSpPr>
        <p:spPr>
          <a:xfrm>
            <a:off x="835660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7" name="文本框 146"/>
          <p:cNvSpPr txBox="1"/>
          <p:nvPr>
            <p:custDataLst>
              <p:tags r:id="rId79"/>
            </p:custDataLst>
          </p:nvPr>
        </p:nvSpPr>
        <p:spPr>
          <a:xfrm>
            <a:off x="850773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8" name="文本框 147"/>
          <p:cNvSpPr txBox="1"/>
          <p:nvPr>
            <p:custDataLst>
              <p:tags r:id="rId80"/>
            </p:custDataLst>
          </p:nvPr>
        </p:nvSpPr>
        <p:spPr>
          <a:xfrm>
            <a:off x="864679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9" name="文本框 148"/>
          <p:cNvSpPr txBox="1"/>
          <p:nvPr>
            <p:custDataLst>
              <p:tags r:id="rId81"/>
            </p:custDataLst>
          </p:nvPr>
        </p:nvSpPr>
        <p:spPr>
          <a:xfrm>
            <a:off x="877887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0" name="文本框 149"/>
          <p:cNvSpPr txBox="1"/>
          <p:nvPr>
            <p:custDataLst>
              <p:tags r:id="rId82"/>
            </p:custDataLst>
          </p:nvPr>
        </p:nvSpPr>
        <p:spPr>
          <a:xfrm>
            <a:off x="891794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1" name="文本框 150"/>
          <p:cNvSpPr txBox="1"/>
          <p:nvPr>
            <p:custDataLst>
              <p:tags r:id="rId83"/>
            </p:custDataLst>
          </p:nvPr>
        </p:nvSpPr>
        <p:spPr>
          <a:xfrm>
            <a:off x="907224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2" name="文本框 151"/>
          <p:cNvSpPr txBox="1"/>
          <p:nvPr>
            <p:custDataLst>
              <p:tags r:id="rId84"/>
            </p:custDataLst>
          </p:nvPr>
        </p:nvSpPr>
        <p:spPr>
          <a:xfrm>
            <a:off x="921131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3" name="文本框 152"/>
          <p:cNvSpPr txBox="1"/>
          <p:nvPr>
            <p:custDataLst>
              <p:tags r:id="rId85"/>
            </p:custDataLst>
          </p:nvPr>
        </p:nvSpPr>
        <p:spPr>
          <a:xfrm>
            <a:off x="934339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4" name="文本框 153"/>
          <p:cNvSpPr txBox="1"/>
          <p:nvPr>
            <p:custDataLst>
              <p:tags r:id="rId86"/>
            </p:custDataLst>
          </p:nvPr>
        </p:nvSpPr>
        <p:spPr>
          <a:xfrm>
            <a:off x="948245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5" name="文本框 154"/>
          <p:cNvSpPr txBox="1"/>
          <p:nvPr>
            <p:custDataLst>
              <p:tags r:id="rId87"/>
            </p:custDataLst>
          </p:nvPr>
        </p:nvSpPr>
        <p:spPr>
          <a:xfrm>
            <a:off x="963358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6" name="文本框 155"/>
          <p:cNvSpPr txBox="1"/>
          <p:nvPr>
            <p:custDataLst>
              <p:tags r:id="rId88"/>
            </p:custDataLst>
          </p:nvPr>
        </p:nvSpPr>
        <p:spPr>
          <a:xfrm>
            <a:off x="977265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7" name="文本框 156"/>
          <p:cNvSpPr txBox="1"/>
          <p:nvPr>
            <p:custDataLst>
              <p:tags r:id="rId89"/>
            </p:custDataLst>
          </p:nvPr>
        </p:nvSpPr>
        <p:spPr>
          <a:xfrm>
            <a:off x="990473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8" name="文本框 157"/>
          <p:cNvSpPr txBox="1"/>
          <p:nvPr>
            <p:custDataLst>
              <p:tags r:id="rId90"/>
            </p:custDataLst>
          </p:nvPr>
        </p:nvSpPr>
        <p:spPr>
          <a:xfrm>
            <a:off x="1004379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0" name="文本框 159"/>
          <p:cNvSpPr txBox="1"/>
          <p:nvPr>
            <p:custDataLst>
              <p:tags r:id="rId91"/>
            </p:custDataLst>
          </p:nvPr>
        </p:nvSpPr>
        <p:spPr>
          <a:xfrm>
            <a:off x="10189845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1" name="文本框 160"/>
          <p:cNvSpPr txBox="1"/>
          <p:nvPr>
            <p:custDataLst>
              <p:tags r:id="rId92"/>
            </p:custDataLst>
          </p:nvPr>
        </p:nvSpPr>
        <p:spPr>
          <a:xfrm>
            <a:off x="10328910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3" name="文本框 162"/>
          <p:cNvSpPr txBox="1"/>
          <p:nvPr>
            <p:custDataLst>
              <p:tags r:id="rId93"/>
            </p:custDataLst>
          </p:nvPr>
        </p:nvSpPr>
        <p:spPr>
          <a:xfrm>
            <a:off x="10460990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4" name="文本框 163"/>
          <p:cNvSpPr txBox="1"/>
          <p:nvPr>
            <p:custDataLst>
              <p:tags r:id="rId94"/>
            </p:custDataLst>
          </p:nvPr>
        </p:nvSpPr>
        <p:spPr>
          <a:xfrm>
            <a:off x="10600055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5" name="文本框 164"/>
          <p:cNvSpPr txBox="1"/>
          <p:nvPr>
            <p:custDataLst>
              <p:tags r:id="rId95"/>
            </p:custDataLst>
          </p:nvPr>
        </p:nvSpPr>
        <p:spPr>
          <a:xfrm>
            <a:off x="10742930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6" name="文本框 165"/>
          <p:cNvSpPr txBox="1"/>
          <p:nvPr>
            <p:custDataLst>
              <p:tags r:id="rId96"/>
            </p:custDataLst>
          </p:nvPr>
        </p:nvSpPr>
        <p:spPr>
          <a:xfrm>
            <a:off x="10881995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7" name="文本框 166"/>
          <p:cNvSpPr txBox="1"/>
          <p:nvPr>
            <p:custDataLst>
              <p:tags r:id="rId97"/>
            </p:custDataLst>
          </p:nvPr>
        </p:nvSpPr>
        <p:spPr>
          <a:xfrm>
            <a:off x="11014075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8" name="文本框 167"/>
          <p:cNvSpPr txBox="1"/>
          <p:nvPr>
            <p:custDataLst>
              <p:tags r:id="rId98"/>
            </p:custDataLst>
          </p:nvPr>
        </p:nvSpPr>
        <p:spPr>
          <a:xfrm>
            <a:off x="11153140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9" name="文本框 168"/>
          <p:cNvSpPr txBox="1"/>
          <p:nvPr>
            <p:custDataLst>
              <p:tags r:id="rId99"/>
            </p:custDataLst>
          </p:nvPr>
        </p:nvSpPr>
        <p:spPr>
          <a:xfrm>
            <a:off x="123507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2" name="文本框 171"/>
          <p:cNvSpPr txBox="1"/>
          <p:nvPr>
            <p:custDataLst>
              <p:tags r:id="rId100"/>
            </p:custDataLst>
          </p:nvPr>
        </p:nvSpPr>
        <p:spPr>
          <a:xfrm>
            <a:off x="150558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3" name="文本框 172"/>
          <p:cNvSpPr txBox="1"/>
          <p:nvPr>
            <p:custDataLst>
              <p:tags r:id="rId101"/>
            </p:custDataLst>
          </p:nvPr>
        </p:nvSpPr>
        <p:spPr>
          <a:xfrm>
            <a:off x="164592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4" name="文本框 173"/>
          <p:cNvSpPr txBox="1"/>
          <p:nvPr>
            <p:custDataLst>
              <p:tags r:id="rId102"/>
            </p:custDataLst>
          </p:nvPr>
        </p:nvSpPr>
        <p:spPr>
          <a:xfrm>
            <a:off x="177800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5" name="文本框 174"/>
          <p:cNvSpPr txBox="1"/>
          <p:nvPr>
            <p:custDataLst>
              <p:tags r:id="rId103"/>
            </p:custDataLst>
          </p:nvPr>
        </p:nvSpPr>
        <p:spPr>
          <a:xfrm>
            <a:off x="191833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6" name="文本框 175"/>
          <p:cNvSpPr txBox="1"/>
          <p:nvPr>
            <p:custDataLst>
              <p:tags r:id="rId104"/>
            </p:custDataLst>
          </p:nvPr>
        </p:nvSpPr>
        <p:spPr>
          <a:xfrm>
            <a:off x="205359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7" name="文本框 176"/>
          <p:cNvSpPr txBox="1"/>
          <p:nvPr>
            <p:custDataLst>
              <p:tags r:id="rId105"/>
            </p:custDataLst>
          </p:nvPr>
        </p:nvSpPr>
        <p:spPr>
          <a:xfrm>
            <a:off x="218884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8" name="文本框 177"/>
          <p:cNvSpPr txBox="1"/>
          <p:nvPr>
            <p:custDataLst>
              <p:tags r:id="rId106"/>
            </p:custDataLst>
          </p:nvPr>
        </p:nvSpPr>
        <p:spPr>
          <a:xfrm>
            <a:off x="232791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9" name="文本框 178"/>
          <p:cNvSpPr txBox="1"/>
          <p:nvPr>
            <p:custDataLst>
              <p:tags r:id="rId107"/>
            </p:custDataLst>
          </p:nvPr>
        </p:nvSpPr>
        <p:spPr>
          <a:xfrm>
            <a:off x="246697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0" name="文本框 179"/>
          <p:cNvSpPr txBox="1"/>
          <p:nvPr>
            <p:custDataLst>
              <p:tags r:id="rId108"/>
            </p:custDataLst>
          </p:nvPr>
        </p:nvSpPr>
        <p:spPr>
          <a:xfrm>
            <a:off x="260540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1" name="文本框 180"/>
          <p:cNvSpPr txBox="1"/>
          <p:nvPr>
            <p:custDataLst>
              <p:tags r:id="rId109"/>
            </p:custDataLst>
          </p:nvPr>
        </p:nvSpPr>
        <p:spPr>
          <a:xfrm>
            <a:off x="274447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2" name="文本框 181"/>
          <p:cNvSpPr txBox="1"/>
          <p:nvPr>
            <p:custDataLst>
              <p:tags r:id="rId110"/>
            </p:custDataLst>
          </p:nvPr>
        </p:nvSpPr>
        <p:spPr>
          <a:xfrm>
            <a:off x="288099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3" name="文本框 182"/>
          <p:cNvSpPr txBox="1"/>
          <p:nvPr>
            <p:custDataLst>
              <p:tags r:id="rId111"/>
            </p:custDataLst>
          </p:nvPr>
        </p:nvSpPr>
        <p:spPr>
          <a:xfrm>
            <a:off x="30200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4" name="文本框 183"/>
          <p:cNvSpPr txBox="1"/>
          <p:nvPr>
            <p:custDataLst>
              <p:tags r:id="rId112"/>
            </p:custDataLst>
          </p:nvPr>
        </p:nvSpPr>
        <p:spPr>
          <a:xfrm>
            <a:off x="31597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5" name="文本框 184"/>
          <p:cNvSpPr txBox="1"/>
          <p:nvPr>
            <p:custDataLst>
              <p:tags r:id="rId113"/>
            </p:custDataLst>
          </p:nvPr>
        </p:nvSpPr>
        <p:spPr>
          <a:xfrm>
            <a:off x="32988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6" name="文本框 185"/>
          <p:cNvSpPr txBox="1"/>
          <p:nvPr>
            <p:custDataLst>
              <p:tags r:id="rId114"/>
            </p:custDataLst>
          </p:nvPr>
        </p:nvSpPr>
        <p:spPr>
          <a:xfrm>
            <a:off x="343408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7" name="文本框 186"/>
          <p:cNvSpPr txBox="1"/>
          <p:nvPr>
            <p:custDataLst>
              <p:tags r:id="rId115"/>
            </p:custDataLst>
          </p:nvPr>
        </p:nvSpPr>
        <p:spPr>
          <a:xfrm>
            <a:off x="357314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8" name="文本框 187"/>
          <p:cNvSpPr txBox="1"/>
          <p:nvPr>
            <p:custDataLst>
              <p:tags r:id="rId116"/>
            </p:custDataLst>
          </p:nvPr>
        </p:nvSpPr>
        <p:spPr>
          <a:xfrm>
            <a:off x="37052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9" name="文本框 188"/>
          <p:cNvSpPr txBox="1"/>
          <p:nvPr>
            <p:custDataLst>
              <p:tags r:id="rId117"/>
            </p:custDataLst>
          </p:nvPr>
        </p:nvSpPr>
        <p:spPr>
          <a:xfrm>
            <a:off x="383603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0" name="文本框 189"/>
          <p:cNvSpPr txBox="1"/>
          <p:nvPr>
            <p:custDataLst>
              <p:tags r:id="rId118"/>
            </p:custDataLst>
          </p:nvPr>
        </p:nvSpPr>
        <p:spPr>
          <a:xfrm>
            <a:off x="121348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1" name="文本框 190"/>
          <p:cNvSpPr txBox="1"/>
          <p:nvPr>
            <p:custDataLst>
              <p:tags r:id="rId119"/>
            </p:custDataLst>
          </p:nvPr>
        </p:nvSpPr>
        <p:spPr>
          <a:xfrm>
            <a:off x="1348740" y="3844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2" name="文本框 191"/>
          <p:cNvSpPr txBox="1"/>
          <p:nvPr>
            <p:custDataLst>
              <p:tags r:id="rId120"/>
            </p:custDataLst>
          </p:nvPr>
        </p:nvSpPr>
        <p:spPr>
          <a:xfrm>
            <a:off x="149225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3" name="文本框 192"/>
          <p:cNvSpPr txBox="1"/>
          <p:nvPr>
            <p:custDataLst>
              <p:tags r:id="rId121"/>
            </p:custDataLst>
          </p:nvPr>
        </p:nvSpPr>
        <p:spPr>
          <a:xfrm>
            <a:off x="163258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4" name="文本框 193"/>
          <p:cNvSpPr txBox="1"/>
          <p:nvPr>
            <p:custDataLst>
              <p:tags r:id="rId122"/>
            </p:custDataLst>
          </p:nvPr>
        </p:nvSpPr>
        <p:spPr>
          <a:xfrm>
            <a:off x="17646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5" name="文本框 194"/>
          <p:cNvSpPr txBox="1"/>
          <p:nvPr>
            <p:custDataLst>
              <p:tags r:id="rId123"/>
            </p:custDataLst>
          </p:nvPr>
        </p:nvSpPr>
        <p:spPr>
          <a:xfrm>
            <a:off x="190500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7" name="文本框 196"/>
          <p:cNvSpPr txBox="1"/>
          <p:nvPr>
            <p:custDataLst>
              <p:tags r:id="rId124"/>
            </p:custDataLst>
          </p:nvPr>
        </p:nvSpPr>
        <p:spPr>
          <a:xfrm>
            <a:off x="21837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8" name="文本框 197"/>
          <p:cNvSpPr txBox="1"/>
          <p:nvPr>
            <p:custDataLst>
              <p:tags r:id="rId125"/>
            </p:custDataLst>
          </p:nvPr>
        </p:nvSpPr>
        <p:spPr>
          <a:xfrm>
            <a:off x="232283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0" name="文本框 199"/>
          <p:cNvSpPr txBox="1"/>
          <p:nvPr>
            <p:custDataLst>
              <p:tags r:id="rId126"/>
            </p:custDataLst>
          </p:nvPr>
        </p:nvSpPr>
        <p:spPr>
          <a:xfrm>
            <a:off x="260032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2" name="文本框 201"/>
          <p:cNvSpPr txBox="1"/>
          <p:nvPr>
            <p:custDataLst>
              <p:tags r:id="rId127"/>
            </p:custDataLst>
          </p:nvPr>
        </p:nvSpPr>
        <p:spPr>
          <a:xfrm>
            <a:off x="287591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3" name="文本框 202"/>
          <p:cNvSpPr txBox="1"/>
          <p:nvPr>
            <p:custDataLst>
              <p:tags r:id="rId128"/>
            </p:custDataLst>
          </p:nvPr>
        </p:nvSpPr>
        <p:spPr>
          <a:xfrm>
            <a:off x="30149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4" name="文本框 203"/>
          <p:cNvSpPr txBox="1"/>
          <p:nvPr>
            <p:custDataLst>
              <p:tags r:id="rId129"/>
            </p:custDataLst>
          </p:nvPr>
        </p:nvSpPr>
        <p:spPr>
          <a:xfrm>
            <a:off x="31546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5" name="文本框 204"/>
          <p:cNvSpPr txBox="1"/>
          <p:nvPr>
            <p:custDataLst>
              <p:tags r:id="rId130"/>
            </p:custDataLst>
          </p:nvPr>
        </p:nvSpPr>
        <p:spPr>
          <a:xfrm>
            <a:off x="329374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6" name="文本框 205"/>
          <p:cNvSpPr txBox="1"/>
          <p:nvPr>
            <p:custDataLst>
              <p:tags r:id="rId131"/>
            </p:custDataLst>
          </p:nvPr>
        </p:nvSpPr>
        <p:spPr>
          <a:xfrm>
            <a:off x="34283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8" name="文本框 207"/>
          <p:cNvSpPr txBox="1"/>
          <p:nvPr>
            <p:custDataLst>
              <p:tags r:id="rId132"/>
            </p:custDataLst>
          </p:nvPr>
        </p:nvSpPr>
        <p:spPr>
          <a:xfrm>
            <a:off x="370840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0" name="文本框 209"/>
          <p:cNvSpPr txBox="1"/>
          <p:nvPr>
            <p:custDataLst>
              <p:tags r:id="rId133"/>
            </p:custDataLst>
          </p:nvPr>
        </p:nvSpPr>
        <p:spPr>
          <a:xfrm>
            <a:off x="122999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1" name="文本框 210"/>
          <p:cNvSpPr txBox="1"/>
          <p:nvPr>
            <p:custDataLst>
              <p:tags r:id="rId134"/>
            </p:custDataLst>
          </p:nvPr>
        </p:nvSpPr>
        <p:spPr>
          <a:xfrm>
            <a:off x="1365250" y="48507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2" name="文本框 211"/>
          <p:cNvSpPr txBox="1"/>
          <p:nvPr>
            <p:custDataLst>
              <p:tags r:id="rId135"/>
            </p:custDataLst>
          </p:nvPr>
        </p:nvSpPr>
        <p:spPr>
          <a:xfrm>
            <a:off x="150050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3" name="文本框 212"/>
          <p:cNvSpPr txBox="1"/>
          <p:nvPr>
            <p:custDataLst>
              <p:tags r:id="rId136"/>
            </p:custDataLst>
          </p:nvPr>
        </p:nvSpPr>
        <p:spPr>
          <a:xfrm>
            <a:off x="164084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4" name="文本框 213"/>
          <p:cNvSpPr txBox="1"/>
          <p:nvPr>
            <p:custDataLst>
              <p:tags r:id="rId137"/>
            </p:custDataLst>
          </p:nvPr>
        </p:nvSpPr>
        <p:spPr>
          <a:xfrm>
            <a:off x="177292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5" name="文本框 214"/>
          <p:cNvSpPr txBox="1"/>
          <p:nvPr>
            <p:custDataLst>
              <p:tags r:id="rId138"/>
            </p:custDataLst>
          </p:nvPr>
        </p:nvSpPr>
        <p:spPr>
          <a:xfrm>
            <a:off x="191325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7" name="文本框 216"/>
          <p:cNvSpPr txBox="1"/>
          <p:nvPr>
            <p:custDataLst>
              <p:tags r:id="rId139"/>
            </p:custDataLst>
          </p:nvPr>
        </p:nvSpPr>
        <p:spPr>
          <a:xfrm>
            <a:off x="218376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8" name="文本框 217"/>
          <p:cNvSpPr txBox="1"/>
          <p:nvPr>
            <p:custDataLst>
              <p:tags r:id="rId140"/>
            </p:custDataLst>
          </p:nvPr>
        </p:nvSpPr>
        <p:spPr>
          <a:xfrm>
            <a:off x="232283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0" name="文本框 219"/>
          <p:cNvSpPr txBox="1"/>
          <p:nvPr>
            <p:custDataLst>
              <p:tags r:id="rId141"/>
            </p:custDataLst>
          </p:nvPr>
        </p:nvSpPr>
        <p:spPr>
          <a:xfrm>
            <a:off x="260032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2" name="文本框 221"/>
          <p:cNvSpPr txBox="1"/>
          <p:nvPr>
            <p:custDataLst>
              <p:tags r:id="rId142"/>
            </p:custDataLst>
          </p:nvPr>
        </p:nvSpPr>
        <p:spPr>
          <a:xfrm>
            <a:off x="287591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3" name="文本框 222"/>
          <p:cNvSpPr txBox="1"/>
          <p:nvPr>
            <p:custDataLst>
              <p:tags r:id="rId143"/>
            </p:custDataLst>
          </p:nvPr>
        </p:nvSpPr>
        <p:spPr>
          <a:xfrm>
            <a:off x="301498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4" name="文本框 223"/>
          <p:cNvSpPr txBox="1"/>
          <p:nvPr>
            <p:custDataLst>
              <p:tags r:id="rId144"/>
            </p:custDataLst>
          </p:nvPr>
        </p:nvSpPr>
        <p:spPr>
          <a:xfrm>
            <a:off x="315468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5" name="文本框 224"/>
          <p:cNvSpPr txBox="1"/>
          <p:nvPr>
            <p:custDataLst>
              <p:tags r:id="rId145"/>
            </p:custDataLst>
          </p:nvPr>
        </p:nvSpPr>
        <p:spPr>
          <a:xfrm>
            <a:off x="329374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6" name="文本框 225"/>
          <p:cNvSpPr txBox="1"/>
          <p:nvPr>
            <p:custDataLst>
              <p:tags r:id="rId146"/>
            </p:custDataLst>
          </p:nvPr>
        </p:nvSpPr>
        <p:spPr>
          <a:xfrm>
            <a:off x="342900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8" name="文本框 227"/>
          <p:cNvSpPr txBox="1"/>
          <p:nvPr>
            <p:custDataLst>
              <p:tags r:id="rId147"/>
            </p:custDataLst>
          </p:nvPr>
        </p:nvSpPr>
        <p:spPr>
          <a:xfrm>
            <a:off x="370014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0" name="文本框 229"/>
          <p:cNvSpPr txBox="1"/>
          <p:nvPr>
            <p:custDataLst>
              <p:tags r:id="rId148"/>
            </p:custDataLst>
          </p:nvPr>
        </p:nvSpPr>
        <p:spPr>
          <a:xfrm>
            <a:off x="122999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2" name="文本框 231"/>
          <p:cNvSpPr txBox="1"/>
          <p:nvPr>
            <p:custDataLst>
              <p:tags r:id="rId149"/>
            </p:custDataLst>
          </p:nvPr>
        </p:nvSpPr>
        <p:spPr>
          <a:xfrm>
            <a:off x="150050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3" name="文本框 232"/>
          <p:cNvSpPr txBox="1"/>
          <p:nvPr>
            <p:custDataLst>
              <p:tags r:id="rId150"/>
            </p:custDataLst>
          </p:nvPr>
        </p:nvSpPr>
        <p:spPr>
          <a:xfrm>
            <a:off x="16408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4" name="文本框 233"/>
          <p:cNvSpPr txBox="1"/>
          <p:nvPr>
            <p:custDataLst>
              <p:tags r:id="rId151"/>
            </p:custDataLst>
          </p:nvPr>
        </p:nvSpPr>
        <p:spPr>
          <a:xfrm>
            <a:off x="177292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5" name="文本框 234"/>
          <p:cNvSpPr txBox="1"/>
          <p:nvPr>
            <p:custDataLst>
              <p:tags r:id="rId152"/>
            </p:custDataLst>
          </p:nvPr>
        </p:nvSpPr>
        <p:spPr>
          <a:xfrm>
            <a:off x="191325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7" name="文本框 236"/>
          <p:cNvSpPr txBox="1"/>
          <p:nvPr>
            <p:custDataLst>
              <p:tags r:id="rId153"/>
            </p:custDataLst>
          </p:nvPr>
        </p:nvSpPr>
        <p:spPr>
          <a:xfrm>
            <a:off x="218376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8" name="文本框 237"/>
          <p:cNvSpPr txBox="1"/>
          <p:nvPr>
            <p:custDataLst>
              <p:tags r:id="rId154"/>
            </p:custDataLst>
          </p:nvPr>
        </p:nvSpPr>
        <p:spPr>
          <a:xfrm>
            <a:off x="232283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0" name="文本框 239"/>
          <p:cNvSpPr txBox="1"/>
          <p:nvPr>
            <p:custDataLst>
              <p:tags r:id="rId155"/>
            </p:custDataLst>
          </p:nvPr>
        </p:nvSpPr>
        <p:spPr>
          <a:xfrm>
            <a:off x="260032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2" name="文本框 241"/>
          <p:cNvSpPr txBox="1"/>
          <p:nvPr>
            <p:custDataLst>
              <p:tags r:id="rId156"/>
            </p:custDataLst>
          </p:nvPr>
        </p:nvSpPr>
        <p:spPr>
          <a:xfrm>
            <a:off x="287591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3" name="文本框 242"/>
          <p:cNvSpPr txBox="1"/>
          <p:nvPr>
            <p:custDataLst>
              <p:tags r:id="rId157"/>
            </p:custDataLst>
          </p:nvPr>
        </p:nvSpPr>
        <p:spPr>
          <a:xfrm>
            <a:off x="30149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4" name="文本框 243"/>
          <p:cNvSpPr txBox="1"/>
          <p:nvPr>
            <p:custDataLst>
              <p:tags r:id="rId158"/>
            </p:custDataLst>
          </p:nvPr>
        </p:nvSpPr>
        <p:spPr>
          <a:xfrm>
            <a:off x="31546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5" name="文本框 244"/>
          <p:cNvSpPr txBox="1"/>
          <p:nvPr>
            <p:custDataLst>
              <p:tags r:id="rId159"/>
            </p:custDataLst>
          </p:nvPr>
        </p:nvSpPr>
        <p:spPr>
          <a:xfrm>
            <a:off x="32937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6" name="文本框 245"/>
          <p:cNvSpPr txBox="1"/>
          <p:nvPr>
            <p:custDataLst>
              <p:tags r:id="rId160"/>
            </p:custDataLst>
          </p:nvPr>
        </p:nvSpPr>
        <p:spPr>
          <a:xfrm>
            <a:off x="342900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8" name="文本框 247"/>
          <p:cNvSpPr txBox="1"/>
          <p:nvPr>
            <p:custDataLst>
              <p:tags r:id="rId161"/>
            </p:custDataLst>
          </p:nvPr>
        </p:nvSpPr>
        <p:spPr>
          <a:xfrm>
            <a:off x="37001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9" name="文本框 248"/>
          <p:cNvSpPr txBox="1"/>
          <p:nvPr>
            <p:custDataLst>
              <p:tags r:id="rId162"/>
            </p:custDataLst>
          </p:nvPr>
        </p:nvSpPr>
        <p:spPr>
          <a:xfrm>
            <a:off x="3830955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0" name="文本框 249"/>
          <p:cNvSpPr txBox="1"/>
          <p:nvPr>
            <p:custDataLst>
              <p:tags r:id="rId163"/>
            </p:custDataLst>
          </p:nvPr>
        </p:nvSpPr>
        <p:spPr>
          <a:xfrm>
            <a:off x="13614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52" name="直接连接符 251"/>
          <p:cNvCxnSpPr>
            <a:stCxn id="95" idx="2"/>
          </p:cNvCxnSpPr>
          <p:nvPr>
            <p:custDataLst>
              <p:tags r:id="rId164"/>
            </p:custDataLst>
          </p:nvPr>
        </p:nvCxnSpPr>
        <p:spPr>
          <a:xfrm flipH="1">
            <a:off x="1301750" y="2149475"/>
            <a:ext cx="8255" cy="6858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6" name="直接连接符 255"/>
          <p:cNvCxnSpPr/>
          <p:nvPr>
            <p:custDataLst>
              <p:tags r:id="rId165"/>
            </p:custDataLst>
          </p:nvPr>
        </p:nvCxnSpPr>
        <p:spPr>
          <a:xfrm flipH="1">
            <a:off x="1443990" y="2143760"/>
            <a:ext cx="422275" cy="66230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7" name="直接连接符 256"/>
          <p:cNvCxnSpPr>
            <a:stCxn id="103" idx="2"/>
            <a:endCxn id="172" idx="0"/>
          </p:cNvCxnSpPr>
          <p:nvPr>
            <p:custDataLst>
              <p:tags r:id="rId166"/>
            </p:custDataLst>
          </p:nvPr>
        </p:nvCxnSpPr>
        <p:spPr>
          <a:xfrm flipH="1">
            <a:off x="1575435" y="2138680"/>
            <a:ext cx="847090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107" idx="2"/>
            <a:endCxn id="173" idx="0"/>
          </p:cNvCxnSpPr>
          <p:nvPr>
            <p:custDataLst>
              <p:tags r:id="rId167"/>
            </p:custDataLst>
          </p:nvPr>
        </p:nvCxnSpPr>
        <p:spPr>
          <a:xfrm flipH="1">
            <a:off x="1715770" y="2138680"/>
            <a:ext cx="1268095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111" idx="2"/>
            <a:endCxn id="174" idx="0"/>
          </p:cNvCxnSpPr>
          <p:nvPr>
            <p:custDataLst>
              <p:tags r:id="rId168"/>
            </p:custDataLst>
          </p:nvPr>
        </p:nvCxnSpPr>
        <p:spPr>
          <a:xfrm flipH="1">
            <a:off x="1847850" y="2130425"/>
            <a:ext cx="168910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115" idx="2"/>
            <a:endCxn id="175" idx="0"/>
          </p:cNvCxnSpPr>
          <p:nvPr>
            <p:custDataLst>
              <p:tags r:id="rId169"/>
            </p:custDataLst>
          </p:nvPr>
        </p:nvCxnSpPr>
        <p:spPr>
          <a:xfrm flipH="1">
            <a:off x="1988185" y="2130425"/>
            <a:ext cx="211836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176" idx="0"/>
          </p:cNvCxnSpPr>
          <p:nvPr>
            <p:custDataLst>
              <p:tags r:id="rId170"/>
            </p:custDataLst>
          </p:nvPr>
        </p:nvCxnSpPr>
        <p:spPr>
          <a:xfrm flipH="1">
            <a:off x="2123440" y="2117725"/>
            <a:ext cx="2569845" cy="68897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127" idx="2"/>
            <a:endCxn id="178" idx="0"/>
          </p:cNvCxnSpPr>
          <p:nvPr>
            <p:custDataLst>
              <p:tags r:id="rId171"/>
            </p:custDataLst>
          </p:nvPr>
        </p:nvCxnSpPr>
        <p:spPr>
          <a:xfrm flipH="1">
            <a:off x="2397760" y="2127250"/>
            <a:ext cx="339153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131" idx="2"/>
            <a:endCxn id="179" idx="0"/>
          </p:cNvCxnSpPr>
          <p:nvPr>
            <p:custDataLst>
              <p:tags r:id="rId172"/>
            </p:custDataLst>
          </p:nvPr>
        </p:nvCxnSpPr>
        <p:spPr>
          <a:xfrm flipH="1">
            <a:off x="2536825" y="2122170"/>
            <a:ext cx="3808730" cy="68453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135" idx="2"/>
            <a:endCxn id="180" idx="0"/>
          </p:cNvCxnSpPr>
          <p:nvPr>
            <p:custDataLst>
              <p:tags r:id="rId173"/>
            </p:custDataLst>
          </p:nvPr>
        </p:nvCxnSpPr>
        <p:spPr>
          <a:xfrm flipH="1">
            <a:off x="2675255" y="2117090"/>
            <a:ext cx="4226560" cy="68834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123" idx="2"/>
            <a:endCxn id="177" idx="0"/>
          </p:cNvCxnSpPr>
          <p:nvPr>
            <p:custDataLst>
              <p:tags r:id="rId174"/>
            </p:custDataLst>
          </p:nvPr>
        </p:nvCxnSpPr>
        <p:spPr>
          <a:xfrm flipH="1">
            <a:off x="2258695" y="2125345"/>
            <a:ext cx="297370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175"/>
            </p:custDataLst>
          </p:nvPr>
        </p:nvSpPr>
        <p:spPr>
          <a:xfrm>
            <a:off x="1374140" y="2806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76"/>
            </p:custDataLst>
          </p:nvPr>
        </p:nvSpPr>
        <p:spPr>
          <a:xfrm>
            <a:off x="20440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77"/>
            </p:custDataLst>
          </p:nvPr>
        </p:nvSpPr>
        <p:spPr>
          <a:xfrm>
            <a:off x="246189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78"/>
            </p:custDataLst>
          </p:nvPr>
        </p:nvSpPr>
        <p:spPr>
          <a:xfrm>
            <a:off x="2736850" y="384111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79"/>
            </p:custDataLst>
          </p:nvPr>
        </p:nvSpPr>
        <p:spPr>
          <a:xfrm>
            <a:off x="356425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180"/>
            </p:custDataLst>
          </p:nvPr>
        </p:nvSpPr>
        <p:spPr>
          <a:xfrm>
            <a:off x="3847465" y="3844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181"/>
            </p:custDataLst>
          </p:nvPr>
        </p:nvSpPr>
        <p:spPr>
          <a:xfrm>
            <a:off x="204978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9" name="直接连接符 28"/>
          <p:cNvCxnSpPr>
            <a:stCxn id="165" idx="2"/>
            <a:endCxn id="189" idx="0"/>
          </p:cNvCxnSpPr>
          <p:nvPr>
            <p:custDataLst>
              <p:tags r:id="rId182"/>
            </p:custDataLst>
          </p:nvPr>
        </p:nvCxnSpPr>
        <p:spPr>
          <a:xfrm flipH="1">
            <a:off x="3905885" y="2115185"/>
            <a:ext cx="6906895" cy="69151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39" idx="2"/>
            <a:endCxn id="181" idx="0"/>
          </p:cNvCxnSpPr>
          <p:nvPr>
            <p:custDataLst>
              <p:tags r:id="rId183"/>
            </p:custDataLst>
          </p:nvPr>
        </p:nvCxnSpPr>
        <p:spPr>
          <a:xfrm flipH="1">
            <a:off x="2814320" y="2117090"/>
            <a:ext cx="4648835" cy="68961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43" idx="2"/>
          </p:cNvCxnSpPr>
          <p:nvPr>
            <p:custDataLst>
              <p:tags r:id="rId184"/>
            </p:custDataLst>
          </p:nvPr>
        </p:nvCxnSpPr>
        <p:spPr>
          <a:xfrm flipH="1">
            <a:off x="2966085" y="2117090"/>
            <a:ext cx="50501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147" idx="2"/>
          </p:cNvCxnSpPr>
          <p:nvPr>
            <p:custDataLst>
              <p:tags r:id="rId185"/>
            </p:custDataLst>
          </p:nvPr>
        </p:nvCxnSpPr>
        <p:spPr>
          <a:xfrm flipH="1">
            <a:off x="3070225" y="2117090"/>
            <a:ext cx="55073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151" idx="2"/>
          </p:cNvCxnSpPr>
          <p:nvPr>
            <p:custDataLst>
              <p:tags r:id="rId186"/>
            </p:custDataLst>
          </p:nvPr>
        </p:nvCxnSpPr>
        <p:spPr>
          <a:xfrm flipH="1">
            <a:off x="3226435" y="2120265"/>
            <a:ext cx="5915660" cy="70929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55" idx="2"/>
          </p:cNvCxnSpPr>
          <p:nvPr>
            <p:custDataLst>
              <p:tags r:id="rId187"/>
            </p:custDataLst>
          </p:nvPr>
        </p:nvCxnSpPr>
        <p:spPr>
          <a:xfrm flipH="1">
            <a:off x="3382645" y="2120265"/>
            <a:ext cx="6320790" cy="69215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188"/>
            </p:custDataLst>
          </p:nvPr>
        </p:nvCxnSpPr>
        <p:spPr>
          <a:xfrm flipH="1">
            <a:off x="1283335" y="2140585"/>
            <a:ext cx="16573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>
            <p:custDataLst>
              <p:tags r:id="rId189"/>
            </p:custDataLst>
          </p:nvPr>
        </p:nvCxnSpPr>
        <p:spPr>
          <a:xfrm flipH="1">
            <a:off x="1418590" y="2143760"/>
            <a:ext cx="586740" cy="169164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>
            <p:custDataLst>
              <p:tags r:id="rId190"/>
            </p:custDataLst>
          </p:nvPr>
        </p:nvCxnSpPr>
        <p:spPr>
          <a:xfrm flipH="1">
            <a:off x="1562100" y="2138680"/>
            <a:ext cx="999490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>
            <p:custDataLst>
              <p:tags r:id="rId191"/>
            </p:custDataLst>
          </p:nvPr>
        </p:nvCxnSpPr>
        <p:spPr>
          <a:xfrm flipH="1">
            <a:off x="1702435" y="2138680"/>
            <a:ext cx="142049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>
            <p:custDataLst>
              <p:tags r:id="rId192"/>
            </p:custDataLst>
          </p:nvPr>
        </p:nvCxnSpPr>
        <p:spPr>
          <a:xfrm flipH="1">
            <a:off x="1834515" y="2130425"/>
            <a:ext cx="184150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3"/>
            </p:custDataLst>
          </p:nvPr>
        </p:nvCxnSpPr>
        <p:spPr>
          <a:xfrm flipH="1">
            <a:off x="1974850" y="2130425"/>
            <a:ext cx="227076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4"/>
            </p:custDataLst>
          </p:nvPr>
        </p:nvCxnSpPr>
        <p:spPr>
          <a:xfrm flipH="1">
            <a:off x="2113915" y="2125345"/>
            <a:ext cx="2696210" cy="17151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195"/>
            </p:custDataLst>
          </p:nvPr>
        </p:nvCxnSpPr>
        <p:spPr>
          <a:xfrm flipH="1">
            <a:off x="2253615" y="2125345"/>
            <a:ext cx="311785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196"/>
            </p:custDataLst>
          </p:nvPr>
        </p:nvCxnSpPr>
        <p:spPr>
          <a:xfrm flipH="1">
            <a:off x="2392680" y="2127250"/>
            <a:ext cx="353568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>
            <p:custDataLst>
              <p:tags r:id="rId197"/>
            </p:custDataLst>
          </p:nvPr>
        </p:nvCxnSpPr>
        <p:spPr>
          <a:xfrm flipH="1">
            <a:off x="2531745" y="2122170"/>
            <a:ext cx="3952875" cy="171640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198"/>
            </p:custDataLst>
          </p:nvPr>
        </p:nvCxnSpPr>
        <p:spPr>
          <a:xfrm flipH="1">
            <a:off x="2670175" y="2117090"/>
            <a:ext cx="4370705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140" idx="2"/>
            <a:endCxn id="21" idx="0"/>
          </p:cNvCxnSpPr>
          <p:nvPr>
            <p:custDataLst>
              <p:tags r:id="rId199"/>
            </p:custDataLst>
          </p:nvPr>
        </p:nvCxnSpPr>
        <p:spPr>
          <a:xfrm flipH="1">
            <a:off x="2806700" y="2117090"/>
            <a:ext cx="4795520" cy="172402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144" idx="2"/>
            <a:endCxn id="202" idx="0"/>
          </p:cNvCxnSpPr>
          <p:nvPr>
            <p:custDataLst>
              <p:tags r:id="rId200"/>
            </p:custDataLst>
          </p:nvPr>
        </p:nvCxnSpPr>
        <p:spPr>
          <a:xfrm flipH="1">
            <a:off x="2945765" y="2117090"/>
            <a:ext cx="5209540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8" idx="2"/>
          </p:cNvCxnSpPr>
          <p:nvPr>
            <p:custDataLst>
              <p:tags r:id="rId201"/>
            </p:custDataLst>
          </p:nvPr>
        </p:nvCxnSpPr>
        <p:spPr>
          <a:xfrm flipH="1">
            <a:off x="3079115" y="2117090"/>
            <a:ext cx="5637530" cy="17278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endCxn id="23" idx="0"/>
          </p:cNvCxnSpPr>
          <p:nvPr>
            <p:custDataLst>
              <p:tags r:id="rId202"/>
            </p:custDataLst>
          </p:nvPr>
        </p:nvCxnSpPr>
        <p:spPr>
          <a:xfrm flipH="1">
            <a:off x="3917315" y="2126615"/>
            <a:ext cx="7044055" cy="171767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52" idx="2"/>
            <a:endCxn id="204" idx="0"/>
          </p:cNvCxnSpPr>
          <p:nvPr>
            <p:custDataLst>
              <p:tags r:id="rId203"/>
            </p:custDataLst>
          </p:nvPr>
        </p:nvCxnSpPr>
        <p:spPr>
          <a:xfrm flipH="1">
            <a:off x="3224530" y="2120265"/>
            <a:ext cx="6056630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56" idx="2"/>
            <a:endCxn id="205" idx="0"/>
          </p:cNvCxnSpPr>
          <p:nvPr>
            <p:custDataLst>
              <p:tags r:id="rId204"/>
            </p:custDataLst>
          </p:nvPr>
        </p:nvCxnSpPr>
        <p:spPr>
          <a:xfrm flipH="1">
            <a:off x="3363595" y="2120265"/>
            <a:ext cx="6478905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01" idx="2"/>
            <a:endCxn id="211" idx="0"/>
          </p:cNvCxnSpPr>
          <p:nvPr>
            <p:custDataLst>
              <p:tags r:id="rId205"/>
            </p:custDataLst>
          </p:nvPr>
        </p:nvCxnSpPr>
        <p:spPr>
          <a:xfrm flipH="1">
            <a:off x="1435100" y="2143760"/>
            <a:ext cx="702310" cy="27070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105" idx="2"/>
            <a:endCxn id="212" idx="0"/>
          </p:cNvCxnSpPr>
          <p:nvPr>
            <p:custDataLst>
              <p:tags r:id="rId206"/>
            </p:custDataLst>
          </p:nvPr>
        </p:nvCxnSpPr>
        <p:spPr>
          <a:xfrm flipH="1">
            <a:off x="1570355" y="2138680"/>
            <a:ext cx="112331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>
            <p:custDataLst>
              <p:tags r:id="rId207"/>
            </p:custDataLst>
          </p:nvPr>
        </p:nvSpPr>
        <p:spPr>
          <a:xfrm>
            <a:off x="246634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4" name="文本框 63"/>
          <p:cNvSpPr txBox="1"/>
          <p:nvPr>
            <p:custDataLst>
              <p:tags r:id="rId208"/>
            </p:custDataLst>
          </p:nvPr>
        </p:nvSpPr>
        <p:spPr>
          <a:xfrm>
            <a:off x="274447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5" name="文本框 64"/>
          <p:cNvSpPr txBox="1"/>
          <p:nvPr>
            <p:custDataLst>
              <p:tags r:id="rId209"/>
            </p:custDataLst>
          </p:nvPr>
        </p:nvSpPr>
        <p:spPr>
          <a:xfrm>
            <a:off x="356806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6" name="文本框 65"/>
          <p:cNvSpPr txBox="1"/>
          <p:nvPr>
            <p:custDataLst>
              <p:tags r:id="rId210"/>
            </p:custDataLst>
          </p:nvPr>
        </p:nvSpPr>
        <p:spPr>
          <a:xfrm>
            <a:off x="383095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67" name="直接连接符 66"/>
          <p:cNvCxnSpPr>
            <a:stCxn id="109" idx="2"/>
          </p:cNvCxnSpPr>
          <p:nvPr>
            <p:custDataLst>
              <p:tags r:id="rId211"/>
            </p:custDataLst>
          </p:nvPr>
        </p:nvCxnSpPr>
        <p:spPr>
          <a:xfrm flipH="1">
            <a:off x="1710690" y="2138680"/>
            <a:ext cx="1544320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13" idx="2"/>
            <a:endCxn id="214" idx="0"/>
          </p:cNvCxnSpPr>
          <p:nvPr>
            <p:custDataLst>
              <p:tags r:id="rId212"/>
            </p:custDataLst>
          </p:nvPr>
        </p:nvCxnSpPr>
        <p:spPr>
          <a:xfrm flipH="1">
            <a:off x="1842770" y="2130425"/>
            <a:ext cx="1973580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117" idx="2"/>
            <a:endCxn id="215" idx="0"/>
          </p:cNvCxnSpPr>
          <p:nvPr>
            <p:custDataLst>
              <p:tags r:id="rId213"/>
            </p:custDataLst>
          </p:nvPr>
        </p:nvCxnSpPr>
        <p:spPr>
          <a:xfrm flipH="1">
            <a:off x="1983105" y="2130425"/>
            <a:ext cx="2394585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121" idx="2"/>
            <a:endCxn id="28" idx="0"/>
          </p:cNvCxnSpPr>
          <p:nvPr>
            <p:custDataLst>
              <p:tags r:id="rId214"/>
            </p:custDataLst>
          </p:nvPr>
        </p:nvCxnSpPr>
        <p:spPr>
          <a:xfrm flipH="1">
            <a:off x="2119630" y="2125345"/>
            <a:ext cx="282257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2"/>
            <a:endCxn id="217" idx="0"/>
          </p:cNvCxnSpPr>
          <p:nvPr>
            <p:custDataLst>
              <p:tags r:id="rId215"/>
            </p:custDataLst>
          </p:nvPr>
        </p:nvCxnSpPr>
        <p:spPr>
          <a:xfrm flipH="1">
            <a:off x="2253615" y="2125345"/>
            <a:ext cx="324993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9" idx="2"/>
            <a:endCxn id="218" idx="0"/>
          </p:cNvCxnSpPr>
          <p:nvPr>
            <p:custDataLst>
              <p:tags r:id="rId216"/>
            </p:custDataLst>
          </p:nvPr>
        </p:nvCxnSpPr>
        <p:spPr>
          <a:xfrm flipH="1">
            <a:off x="2392680" y="2127250"/>
            <a:ext cx="3667760" cy="27197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33" idx="2"/>
            <a:endCxn id="63" idx="0"/>
          </p:cNvCxnSpPr>
          <p:nvPr>
            <p:custDataLst>
              <p:tags r:id="rId217"/>
            </p:custDataLst>
          </p:nvPr>
        </p:nvCxnSpPr>
        <p:spPr>
          <a:xfrm flipH="1">
            <a:off x="2536190" y="2122170"/>
            <a:ext cx="4080510" cy="272478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37" idx="2"/>
            <a:endCxn id="220" idx="0"/>
          </p:cNvCxnSpPr>
          <p:nvPr>
            <p:custDataLst>
              <p:tags r:id="rId218"/>
            </p:custDataLst>
          </p:nvPr>
        </p:nvCxnSpPr>
        <p:spPr>
          <a:xfrm flipH="1">
            <a:off x="2670175" y="2117090"/>
            <a:ext cx="4502785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141" idx="2"/>
            <a:endCxn id="64" idx="0"/>
          </p:cNvCxnSpPr>
          <p:nvPr>
            <p:custDataLst>
              <p:tags r:id="rId219"/>
            </p:custDataLst>
          </p:nvPr>
        </p:nvCxnSpPr>
        <p:spPr>
          <a:xfrm flipH="1">
            <a:off x="2814320" y="2117090"/>
            <a:ext cx="4919980" cy="273494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145" idx="2"/>
            <a:endCxn id="222" idx="0"/>
          </p:cNvCxnSpPr>
          <p:nvPr>
            <p:custDataLst>
              <p:tags r:id="rId220"/>
            </p:custDataLst>
          </p:nvPr>
        </p:nvCxnSpPr>
        <p:spPr>
          <a:xfrm flipH="1">
            <a:off x="2945765" y="2117090"/>
            <a:ext cx="5341620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49" idx="2"/>
            <a:endCxn id="223" idx="0"/>
          </p:cNvCxnSpPr>
          <p:nvPr>
            <p:custDataLst>
              <p:tags r:id="rId221"/>
            </p:custDataLst>
          </p:nvPr>
        </p:nvCxnSpPr>
        <p:spPr>
          <a:xfrm flipH="1">
            <a:off x="3084830" y="2117090"/>
            <a:ext cx="5763895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>
            <a:stCxn id="153" idx="2"/>
            <a:endCxn id="224" idx="0"/>
          </p:cNvCxnSpPr>
          <p:nvPr>
            <p:custDataLst>
              <p:tags r:id="rId222"/>
            </p:custDataLst>
          </p:nvPr>
        </p:nvCxnSpPr>
        <p:spPr>
          <a:xfrm flipH="1">
            <a:off x="3224530" y="2120265"/>
            <a:ext cx="6188710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>
            <a:stCxn id="157" idx="2"/>
            <a:endCxn id="225" idx="0"/>
          </p:cNvCxnSpPr>
          <p:nvPr>
            <p:custDataLst>
              <p:tags r:id="rId223"/>
            </p:custDataLst>
          </p:nvPr>
        </p:nvCxnSpPr>
        <p:spPr>
          <a:xfrm flipH="1">
            <a:off x="3363595" y="2120265"/>
            <a:ext cx="661098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>
            <a:stCxn id="167" idx="2"/>
            <a:endCxn id="66" idx="0"/>
          </p:cNvCxnSpPr>
          <p:nvPr>
            <p:custDataLst>
              <p:tags r:id="rId224"/>
            </p:custDataLst>
          </p:nvPr>
        </p:nvCxnSpPr>
        <p:spPr>
          <a:xfrm flipH="1">
            <a:off x="3900805" y="2115185"/>
            <a:ext cx="7183120" cy="273685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连接符 250"/>
          <p:cNvCxnSpPr>
            <a:stCxn id="98" idx="2"/>
          </p:cNvCxnSpPr>
          <p:nvPr>
            <p:custDataLst>
              <p:tags r:id="rId225"/>
            </p:custDataLst>
          </p:nvPr>
        </p:nvCxnSpPr>
        <p:spPr>
          <a:xfrm flipH="1">
            <a:off x="1299845" y="2149475"/>
            <a:ext cx="420370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/>
          <p:nvPr>
            <p:custDataLst>
              <p:tags r:id="rId226"/>
            </p:custDataLst>
          </p:nvPr>
        </p:nvCxnSpPr>
        <p:spPr>
          <a:xfrm flipH="1">
            <a:off x="1299845" y="2140585"/>
            <a:ext cx="28130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文本框 258"/>
          <p:cNvSpPr txBox="1"/>
          <p:nvPr>
            <p:custDataLst>
              <p:tags r:id="rId227"/>
            </p:custDataLst>
          </p:nvPr>
        </p:nvSpPr>
        <p:spPr>
          <a:xfrm>
            <a:off x="2044065" y="58508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0" name="文本框 259"/>
          <p:cNvSpPr txBox="1"/>
          <p:nvPr>
            <p:custDataLst>
              <p:tags r:id="rId228"/>
            </p:custDataLst>
          </p:nvPr>
        </p:nvSpPr>
        <p:spPr>
          <a:xfrm>
            <a:off x="246126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1" name="文本框 260"/>
          <p:cNvSpPr txBox="1"/>
          <p:nvPr>
            <p:custDataLst>
              <p:tags r:id="rId229"/>
            </p:custDataLst>
          </p:nvPr>
        </p:nvSpPr>
        <p:spPr>
          <a:xfrm>
            <a:off x="273939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2" name="文本框 261"/>
          <p:cNvSpPr txBox="1"/>
          <p:nvPr>
            <p:custDataLst>
              <p:tags r:id="rId230"/>
            </p:custDataLst>
          </p:nvPr>
        </p:nvSpPr>
        <p:spPr>
          <a:xfrm>
            <a:off x="3568065" y="585025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63" name="直接连接符 262"/>
          <p:cNvCxnSpPr>
            <a:stCxn id="102" idx="2"/>
            <a:endCxn id="250" idx="0"/>
          </p:cNvCxnSpPr>
          <p:nvPr>
            <p:custDataLst>
              <p:tags r:id="rId231"/>
            </p:custDataLst>
          </p:nvPr>
        </p:nvCxnSpPr>
        <p:spPr>
          <a:xfrm flipH="1">
            <a:off x="1431290" y="2143760"/>
            <a:ext cx="845185" cy="37090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>
            <a:stCxn id="106" idx="2"/>
          </p:cNvCxnSpPr>
          <p:nvPr>
            <p:custDataLst>
              <p:tags r:id="rId232"/>
            </p:custDataLst>
          </p:nvPr>
        </p:nvCxnSpPr>
        <p:spPr>
          <a:xfrm flipH="1">
            <a:off x="1585595" y="2138680"/>
            <a:ext cx="1247140" cy="374650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连接符 264"/>
          <p:cNvCxnSpPr>
            <a:stCxn id="110" idx="2"/>
            <a:endCxn id="233" idx="0"/>
          </p:cNvCxnSpPr>
          <p:nvPr>
            <p:custDataLst>
              <p:tags r:id="rId233"/>
            </p:custDataLst>
          </p:nvPr>
        </p:nvCxnSpPr>
        <p:spPr>
          <a:xfrm flipH="1">
            <a:off x="1710690" y="2138680"/>
            <a:ext cx="1683385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连接符 265"/>
          <p:cNvCxnSpPr>
            <a:stCxn id="114" idx="2"/>
            <a:endCxn id="234" idx="0"/>
          </p:cNvCxnSpPr>
          <p:nvPr>
            <p:custDataLst>
              <p:tags r:id="rId234"/>
            </p:custDataLst>
          </p:nvPr>
        </p:nvCxnSpPr>
        <p:spPr>
          <a:xfrm flipH="1">
            <a:off x="1842770" y="2130425"/>
            <a:ext cx="2112645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连接符 266"/>
          <p:cNvCxnSpPr>
            <a:stCxn id="118" idx="2"/>
            <a:endCxn id="235" idx="0"/>
          </p:cNvCxnSpPr>
          <p:nvPr>
            <p:custDataLst>
              <p:tags r:id="rId235"/>
            </p:custDataLst>
          </p:nvPr>
        </p:nvCxnSpPr>
        <p:spPr>
          <a:xfrm flipH="1">
            <a:off x="1983105" y="2130425"/>
            <a:ext cx="2533650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连接符 267"/>
          <p:cNvCxnSpPr>
            <a:stCxn id="122" idx="2"/>
            <a:endCxn id="259" idx="0"/>
          </p:cNvCxnSpPr>
          <p:nvPr>
            <p:custDataLst>
              <p:tags r:id="rId236"/>
            </p:custDataLst>
          </p:nvPr>
        </p:nvCxnSpPr>
        <p:spPr>
          <a:xfrm flipH="1">
            <a:off x="2113915" y="2125345"/>
            <a:ext cx="2967355" cy="372554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>
            <a:stCxn id="126" idx="2"/>
            <a:endCxn id="237" idx="0"/>
          </p:cNvCxnSpPr>
          <p:nvPr>
            <p:custDataLst>
              <p:tags r:id="rId237"/>
            </p:custDataLst>
          </p:nvPr>
        </p:nvCxnSpPr>
        <p:spPr>
          <a:xfrm flipH="1">
            <a:off x="2253615" y="2125345"/>
            <a:ext cx="338899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连接符 269"/>
          <p:cNvCxnSpPr>
            <a:stCxn id="130" idx="2"/>
            <a:endCxn id="238" idx="0"/>
          </p:cNvCxnSpPr>
          <p:nvPr>
            <p:custDataLst>
              <p:tags r:id="rId238"/>
            </p:custDataLst>
          </p:nvPr>
        </p:nvCxnSpPr>
        <p:spPr>
          <a:xfrm flipH="1">
            <a:off x="2392680" y="2127250"/>
            <a:ext cx="380682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连接符 270"/>
          <p:cNvCxnSpPr>
            <a:stCxn id="134" idx="2"/>
            <a:endCxn id="260" idx="0"/>
          </p:cNvCxnSpPr>
          <p:nvPr>
            <p:custDataLst>
              <p:tags r:id="rId239"/>
            </p:custDataLst>
          </p:nvPr>
        </p:nvCxnSpPr>
        <p:spPr>
          <a:xfrm flipH="1">
            <a:off x="2531110" y="2122170"/>
            <a:ext cx="422465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连接符 271"/>
          <p:cNvCxnSpPr>
            <a:stCxn id="138" idx="2"/>
            <a:endCxn id="240" idx="0"/>
          </p:cNvCxnSpPr>
          <p:nvPr>
            <p:custDataLst>
              <p:tags r:id="rId240"/>
            </p:custDataLst>
          </p:nvPr>
        </p:nvCxnSpPr>
        <p:spPr>
          <a:xfrm flipH="1">
            <a:off x="2670175" y="2117090"/>
            <a:ext cx="464185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连接符 272"/>
          <p:cNvCxnSpPr>
            <a:stCxn id="142" idx="2"/>
            <a:endCxn id="261" idx="0"/>
          </p:cNvCxnSpPr>
          <p:nvPr>
            <p:custDataLst>
              <p:tags r:id="rId241"/>
            </p:custDataLst>
          </p:nvPr>
        </p:nvCxnSpPr>
        <p:spPr>
          <a:xfrm flipH="1">
            <a:off x="2809240" y="2117090"/>
            <a:ext cx="5064125" cy="373253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连接符 273"/>
          <p:cNvCxnSpPr>
            <a:stCxn id="146" idx="2"/>
            <a:endCxn id="242" idx="0"/>
          </p:cNvCxnSpPr>
          <p:nvPr>
            <p:custDataLst>
              <p:tags r:id="rId242"/>
            </p:custDataLst>
          </p:nvPr>
        </p:nvCxnSpPr>
        <p:spPr>
          <a:xfrm flipH="1">
            <a:off x="2945765" y="2117090"/>
            <a:ext cx="5480685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>
            <a:stCxn id="150" idx="2"/>
            <a:endCxn id="243" idx="0"/>
          </p:cNvCxnSpPr>
          <p:nvPr>
            <p:custDataLst>
              <p:tags r:id="rId243"/>
            </p:custDataLst>
          </p:nvPr>
        </p:nvCxnSpPr>
        <p:spPr>
          <a:xfrm flipH="1">
            <a:off x="3084830" y="2117090"/>
            <a:ext cx="590296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连接符 275"/>
          <p:cNvCxnSpPr>
            <a:stCxn id="154" idx="2"/>
            <a:endCxn id="244" idx="0"/>
          </p:cNvCxnSpPr>
          <p:nvPr>
            <p:custDataLst>
              <p:tags r:id="rId244"/>
            </p:custDataLst>
          </p:nvPr>
        </p:nvCxnSpPr>
        <p:spPr>
          <a:xfrm flipH="1">
            <a:off x="3224530" y="2120265"/>
            <a:ext cx="632777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连接符 276"/>
          <p:cNvCxnSpPr>
            <a:stCxn id="158" idx="2"/>
            <a:endCxn id="245" idx="0"/>
          </p:cNvCxnSpPr>
          <p:nvPr>
            <p:custDataLst>
              <p:tags r:id="rId245"/>
            </p:custDataLst>
          </p:nvPr>
        </p:nvCxnSpPr>
        <p:spPr>
          <a:xfrm flipH="1">
            <a:off x="3363595" y="2120265"/>
            <a:ext cx="6750050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168" idx="2"/>
            <a:endCxn id="249" idx="0"/>
          </p:cNvCxnSpPr>
          <p:nvPr>
            <p:custDataLst>
              <p:tags r:id="rId246"/>
            </p:custDataLst>
          </p:nvPr>
        </p:nvCxnSpPr>
        <p:spPr>
          <a:xfrm flipH="1">
            <a:off x="3900805" y="2115185"/>
            <a:ext cx="732218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247"/>
            </p:custDataLst>
          </p:nvPr>
        </p:nvGraphicFramePr>
        <p:xfrm>
          <a:off x="114427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248" imgW="567055" imgH="624840" progId="Visio.Drawing.11">
                  <p:embed/>
                </p:oleObj>
              </mc:Choice>
              <mc:Fallback>
                <p:oleObj name="" r:id="rId248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14427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250"/>
            </p:custDataLst>
          </p:nvPr>
        </p:nvGraphicFramePr>
        <p:xfrm>
          <a:off x="169862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251" imgW="567055" imgH="624840" progId="Visio.Drawing.11">
                  <p:embed/>
                </p:oleObj>
              </mc:Choice>
              <mc:Fallback>
                <p:oleObj name="" r:id="rId25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69862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252"/>
            </p:custDataLst>
          </p:nvPr>
        </p:nvGraphicFramePr>
        <p:xfrm>
          <a:off x="226187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253" imgW="567055" imgH="624840" progId="Visio.Drawing.11">
                  <p:embed/>
                </p:oleObj>
              </mc:Choice>
              <mc:Fallback>
                <p:oleObj name="" r:id="rId25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26187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254"/>
            </p:custDataLst>
          </p:nvPr>
        </p:nvGraphicFramePr>
        <p:xfrm>
          <a:off x="282321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255" imgW="567055" imgH="624840" progId="Visio.Drawing.11">
                  <p:embed/>
                </p:oleObj>
              </mc:Choice>
              <mc:Fallback>
                <p:oleObj name="" r:id="rId25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82321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256"/>
            </p:custDataLst>
          </p:nvPr>
        </p:nvGraphicFramePr>
        <p:xfrm>
          <a:off x="338455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257" imgW="567055" imgH="624840" progId="Visio.Drawing.11">
                  <p:embed/>
                </p:oleObj>
              </mc:Choice>
              <mc:Fallback>
                <p:oleObj name="" r:id="rId25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38455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258"/>
            </p:custDataLst>
          </p:nvPr>
        </p:nvGraphicFramePr>
        <p:xfrm>
          <a:off x="394589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259" imgW="567055" imgH="624840" progId="Visio.Drawing.11">
                  <p:embed/>
                </p:oleObj>
              </mc:Choice>
              <mc:Fallback>
                <p:oleObj name="" r:id="rId25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94589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260"/>
            </p:custDataLst>
          </p:nvPr>
        </p:nvGraphicFramePr>
        <p:xfrm>
          <a:off x="4515485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261" imgW="567055" imgH="624840" progId="Visio.Drawing.11">
                  <p:embed/>
                </p:oleObj>
              </mc:Choice>
              <mc:Fallback>
                <p:oleObj name="" r:id="rId26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4515485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262"/>
            </p:custDataLst>
          </p:nvPr>
        </p:nvGraphicFramePr>
        <p:xfrm>
          <a:off x="507682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263" imgW="567055" imgH="624840" progId="Visio.Drawing.11">
                  <p:embed/>
                </p:oleObj>
              </mc:Choice>
              <mc:Fallback>
                <p:oleObj name="" r:id="rId26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07682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264"/>
            </p:custDataLst>
          </p:nvPr>
        </p:nvGraphicFramePr>
        <p:xfrm>
          <a:off x="562165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265" imgW="567055" imgH="624840" progId="Visio.Drawing.11">
                  <p:embed/>
                </p:oleObj>
              </mc:Choice>
              <mc:Fallback>
                <p:oleObj name="" r:id="rId26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62165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266"/>
            </p:custDataLst>
          </p:nvPr>
        </p:nvGraphicFramePr>
        <p:xfrm>
          <a:off x="61747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267" imgW="567055" imgH="624840" progId="Visio.Drawing.11">
                  <p:embed/>
                </p:oleObj>
              </mc:Choice>
              <mc:Fallback>
                <p:oleObj name="" r:id="rId26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1747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268"/>
            </p:custDataLst>
          </p:nvPr>
        </p:nvGraphicFramePr>
        <p:xfrm>
          <a:off x="673417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269" imgW="567055" imgH="624840" progId="Visio.Drawing.11">
                  <p:embed/>
                </p:oleObj>
              </mc:Choice>
              <mc:Fallback>
                <p:oleObj name="" r:id="rId26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73417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270"/>
            </p:custDataLst>
          </p:nvPr>
        </p:nvGraphicFramePr>
        <p:xfrm>
          <a:off x="7294880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271" imgW="567055" imgH="624840" progId="Visio.Drawing.11">
                  <p:embed/>
                </p:oleObj>
              </mc:Choice>
              <mc:Fallback>
                <p:oleObj name="" r:id="rId27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294880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272"/>
            </p:custDataLst>
          </p:nvPr>
        </p:nvGraphicFramePr>
        <p:xfrm>
          <a:off x="785685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273" imgW="567055" imgH="624840" progId="Visio.Drawing.11">
                  <p:embed/>
                </p:oleObj>
              </mc:Choice>
              <mc:Fallback>
                <p:oleObj name="" r:id="rId27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85685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274"/>
            </p:custDataLst>
          </p:nvPr>
        </p:nvGraphicFramePr>
        <p:xfrm>
          <a:off x="841248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275" imgW="567055" imgH="624840" progId="Visio.Drawing.11">
                  <p:embed/>
                </p:oleObj>
              </mc:Choice>
              <mc:Fallback>
                <p:oleObj name="" r:id="rId27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41248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276"/>
            </p:custDataLst>
          </p:nvPr>
        </p:nvGraphicFramePr>
        <p:xfrm>
          <a:off x="897128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277" imgW="567055" imgH="624840" progId="Visio.Drawing.11">
                  <p:embed/>
                </p:oleObj>
              </mc:Choice>
              <mc:Fallback>
                <p:oleObj name="" r:id="rId27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97128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278"/>
            </p:custDataLst>
          </p:nvPr>
        </p:nvGraphicFramePr>
        <p:xfrm>
          <a:off x="9535795" y="72580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279" imgW="567055" imgH="624840" progId="Visio.Drawing.11">
                  <p:embed/>
                </p:oleObj>
              </mc:Choice>
              <mc:Fallback>
                <p:oleObj name="" r:id="rId27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9535795" y="72580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280"/>
            </p:custDataLst>
          </p:nvPr>
        </p:nvGraphicFramePr>
        <p:xfrm>
          <a:off x="10091420" y="72644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281" imgW="567055" imgH="624840" progId="Visio.Drawing.11">
                  <p:embed/>
                </p:oleObj>
              </mc:Choice>
              <mc:Fallback>
                <p:oleObj name="" r:id="rId28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091420" y="72644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282"/>
            </p:custDataLst>
          </p:nvPr>
        </p:nvGraphicFramePr>
        <p:xfrm>
          <a:off x="10661650" y="72834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283" imgW="567055" imgH="624840" progId="Visio.Drawing.11">
                  <p:embed/>
                </p:oleObj>
              </mc:Choice>
              <mc:Fallback>
                <p:oleObj name="" r:id="rId28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661650" y="72834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84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spli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160" y="0"/>
            <a:ext cx="6351905" cy="6858000"/>
          </a:xfrm>
          <a:prstGeom prst="rect">
            <a:avLst/>
          </a:prstGeom>
        </p:spPr>
      </p:pic>
      <p:pic>
        <p:nvPicPr>
          <p:cNvPr id="4" name="图片 3" descr="stripe_policy_info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830" y="0"/>
            <a:ext cx="415290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6382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对齐</a:t>
            </a:r>
            <a:r>
              <a:rPr lang="zh-CN" altLang="en-US">
                <a:sym typeface="+mn-ea"/>
              </a:rPr>
              <a:t>、簇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随机拆分：测试存储栈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</a:t>
            </a:r>
            <a:r>
              <a:rPr lang="en-US">
                <a:sym typeface="+mn-ea"/>
              </a:rPr>
              <a:t>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38760" y="1528445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LBA bitmap</a:t>
            </a:r>
            <a:r>
              <a:rPr lang="zh-CN" altLang="en-US">
                <a:sym typeface="+mn-ea"/>
              </a:rPr>
              <a:t>：区分</a:t>
            </a:r>
            <a:r>
              <a:rPr lang="en-US" altLang="zh-CN">
                <a:sym typeface="+mn-ea"/>
              </a:rPr>
              <a:t>runtime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checktime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5000" y="2906395"/>
            <a:ext cx="5991225" cy="723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5000" y="1921510"/>
            <a:ext cx="5991225" cy="94869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233680" y="3958590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数据回写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负载保持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，参数：</a:t>
            </a:r>
            <a:r>
              <a:rPr lang="en-US">
                <a:sym typeface="+mn-ea"/>
              </a:rPr>
              <a:t>--writeback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0" name="图片 9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961890"/>
            <a:ext cx="7033260" cy="1893570"/>
          </a:xfrm>
          <a:prstGeom prst="rect">
            <a:avLst/>
          </a:prstGeom>
        </p:spPr>
      </p:pic>
      <p:pic>
        <p:nvPicPr>
          <p:cNvPr id="13" name="图片 12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0535" y="4276725"/>
            <a:ext cx="4483100" cy="25761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53935" y="843280"/>
            <a:ext cx="4835525" cy="601789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220345" y="4382770"/>
            <a:ext cx="3780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应用于虚拟机热迁移场景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支持</a:t>
            </a:r>
            <a:r>
              <a:rPr lang="en-US" altLang="zh-CN">
                <a:sym typeface="+mn-ea"/>
              </a:rPr>
              <a:t>4K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随机拆分功能仍然生效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9" name="图片 18" descr="logical_block_size_5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95" y="1174115"/>
            <a:ext cx="7568565" cy="5667375"/>
          </a:xfrm>
          <a:prstGeom prst="rect">
            <a:avLst/>
          </a:prstGeom>
        </p:spPr>
      </p:pic>
      <p:pic>
        <p:nvPicPr>
          <p:cNvPr id="20" name="图片 19" descr="logical_block_size_4K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378325" y="1174115"/>
            <a:ext cx="7800340" cy="56559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5902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14173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4632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数据测试，参数：</a:t>
            </a:r>
            <a:r>
              <a:rPr>
                <a:sym typeface="+mn-ea"/>
              </a:rPr>
              <a:t>--zero-ratio</a:t>
            </a:r>
            <a:r>
              <a:rPr lang="en-US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--zero-sectors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3308985" y="6433185"/>
            <a:ext cx="2712085" cy="426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(1) mkfs.ext4 /dev/sdb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(2) mount -o </a:t>
            </a:r>
            <a:r>
              <a:rPr sz="800">
                <a:solidFill>
                  <a:srgbClr val="FF0000"/>
                </a:solidFill>
                <a:sym typeface="+mn-ea"/>
              </a:rPr>
              <a:t>discard</a:t>
            </a:r>
            <a:r>
              <a:rPr sz="800">
                <a:sym typeface="+mn-ea"/>
              </a:rPr>
              <a:t> /dev/sdb /mnt/test/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(3) fstrim -a</a:t>
            </a:r>
            <a:endParaRPr sz="8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3370" y="4674870"/>
            <a:ext cx="644525" cy="2470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400">
                <a:latin typeface="Arial" panose="020B0604020202020204" pitchFamily="34" charset="0"/>
                <a:cs typeface="Arial" panose="020B0604020202020204" pitchFamily="34" charset="0"/>
              </a:rPr>
              <a:t>指令：</a:t>
            </a:r>
            <a:endParaRPr lang="zh-C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99790" y="4724400"/>
            <a:ext cx="4250690" cy="172085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82295" y="1153160"/>
            <a:ext cx="7232015" cy="1131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数据内存页迁移</a:t>
            </a:r>
            <a:endParaRPr 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簇迁移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qcow2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镜像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表项：CLUSTER_ZERO_PLAIN和CLUSTER_ZERO_ALLOC特性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稀疏文件的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远程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拷贝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 / scp / rsync / socat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15035" y="4725670"/>
            <a:ext cx="2425065" cy="2260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5570" y="4716145"/>
            <a:ext cx="3704590" cy="21278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15035" y="5034280"/>
            <a:ext cx="2425065" cy="18211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02970" y="2104390"/>
            <a:ext cx="4055745" cy="12414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02970" y="3362960"/>
            <a:ext cx="3662045" cy="990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983480" y="2094230"/>
            <a:ext cx="3971925" cy="222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7656195" y="2088515"/>
            <a:ext cx="3801110" cy="221869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21"/>
            </p:custDataLst>
          </p:nvPr>
        </p:nvSpPr>
        <p:spPr>
          <a:xfrm>
            <a:off x="267970" y="4359275"/>
            <a:ext cx="8450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块设备指令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文件系统特性测试，参数：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write-zeroes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--discard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68900" y="6433820"/>
            <a:ext cx="3438525" cy="299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800"/>
              <a:t># cat /etc/fstab</a:t>
            </a:r>
            <a:endParaRPr lang="zh-CN" altLang="en-US" sz="800"/>
          </a:p>
          <a:p>
            <a:r>
              <a:rPr lang="zh-CN" altLang="en-US" sz="800"/>
              <a:t>UUID=3453g54-6628-2346-8123435f  /home  xfs  defaults,</a:t>
            </a:r>
            <a:r>
              <a:rPr lang="zh-CN" altLang="en-US" sz="800">
                <a:solidFill>
                  <a:srgbClr val="FF0000"/>
                </a:solidFill>
              </a:rPr>
              <a:t>discard</a:t>
            </a:r>
            <a:r>
              <a:rPr lang="zh-CN" altLang="en-US" sz="800"/>
              <a:t>   0 0</a:t>
            </a:r>
            <a:endParaRPr lang="zh-CN" altLang="en-US" sz="800"/>
          </a:p>
        </p:txBody>
      </p:sp>
    </p:spTree>
    <p:custDataLst>
      <p:tags r:id="rId22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45756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IO</a:t>
            </a:r>
            <a:r>
              <a:rPr lang="zh-CN" altLang="en-US">
                <a:sym typeface="+mn-ea"/>
              </a:rPr>
              <a:t>重试</a:t>
            </a:r>
            <a:r>
              <a:rPr lang="zh-CN" altLang="en-US">
                <a:sym typeface="+mn-ea"/>
              </a:rPr>
              <a:t>，参数：</a:t>
            </a:r>
            <a:r>
              <a:rPr>
                <a:sym typeface="+mn-ea"/>
              </a:rPr>
              <a:t>--io-retry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  </a:t>
            </a:r>
            <a:r>
              <a:rPr lang="zh-CN" altLang="en-US">
                <a:sym typeface="+mn-ea"/>
              </a:rPr>
              <a:t>实例：微软</a:t>
            </a:r>
            <a:r>
              <a:rPr lang="en-US" altLang="zh-CN">
                <a:sym typeface="+mn-ea"/>
              </a:rPr>
              <a:t>iscsi target</a:t>
            </a:r>
            <a:r>
              <a:rPr lang="zh-CN" altLang="en-US">
                <a:sym typeface="+mn-ea"/>
              </a:rPr>
              <a:t>测试出数据不一致</a:t>
            </a:r>
            <a:endParaRPr lang="zh-CN" altLang="en-US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270510" y="2359025"/>
            <a:ext cx="47879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bsrange</a:t>
            </a:r>
            <a:r>
              <a:rPr lang="zh-CN" altLang="en-US">
                <a:sym typeface="+mn-ea"/>
              </a:rPr>
              <a:t>指定簇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随机拆分范围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适配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4K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盘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69875" y="1334135"/>
            <a:ext cx="463105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存储整体</a:t>
            </a:r>
            <a:r>
              <a:rPr lang="en-US" altLang="zh-CN">
                <a:sym typeface="+mn-ea"/>
              </a:rPr>
              <a:t>trim</a:t>
            </a:r>
            <a:r>
              <a:rPr lang="zh-CN" altLang="en-US">
                <a:sym typeface="+mn-ea"/>
              </a:rPr>
              <a:t>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trim-all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pic>
        <p:nvPicPr>
          <p:cNvPr id="20" name="图片 19" descr="trim-al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5045" y="8890"/>
            <a:ext cx="3225165" cy="6849110"/>
          </a:xfrm>
          <a:prstGeom prst="rect">
            <a:avLst/>
          </a:prstGeom>
        </p:spPr>
      </p:pic>
      <p:pic>
        <p:nvPicPr>
          <p:cNvPr id="21" name="图片 20" descr="trim-all_sta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9030" y="1180465"/>
            <a:ext cx="3642360" cy="1908175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6"/>
            </p:custDataLst>
          </p:nvPr>
        </p:nvSpPr>
        <p:spPr>
          <a:xfrm>
            <a:off x="270510" y="1863090"/>
            <a:ext cx="36588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识别文件存储的文件系统类型</a:t>
            </a:r>
            <a:endParaRPr lang="zh-CN" altLang="en-US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350" y="2736215"/>
            <a:ext cx="4296410" cy="361315"/>
          </a:xfrm>
          <a:prstGeom prst="rect">
            <a:avLst/>
          </a:prstGeom>
        </p:spPr>
      </p:pic>
      <p:pic>
        <p:nvPicPr>
          <p:cNvPr id="4" name="图片 3" descr="bsrange功能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460" y="3134995"/>
            <a:ext cx="7950835" cy="3714115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 flipH="1">
            <a:off x="1691640" y="2138680"/>
            <a:ext cx="669925" cy="1377315"/>
          </a:xfrm>
          <a:prstGeom prst="straightConnector1">
            <a:avLst/>
          </a:prstGeom>
          <a:ln w="6350" cap="flat" cmpd="sng" algn="ctr">
            <a:solidFill>
              <a:srgbClr val="FF0000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9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798320"/>
            <a:ext cx="10912475" cy="504380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精准限速：</a:t>
            </a:r>
            <a:r>
              <a:rPr lang="zh-CN">
                <a:sym typeface="+mn-ea"/>
              </a:rPr>
              <a:t>比较稳定的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负载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41020" y="1209675"/>
            <a:ext cx="8502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应用场景举例：</a:t>
            </a: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虚拟机跨存储热迁移，多大的</a:t>
            </a:r>
            <a:r>
              <a:rPr lang="en-US" altLang="zh-CN" sz="1400">
                <a:sym typeface="+mn-ea"/>
              </a:rPr>
              <a:t>IO</a:t>
            </a:r>
            <a:r>
              <a:rPr lang="zh-CN" altLang="en-US" sz="1400">
                <a:sym typeface="+mn-ea"/>
              </a:rPr>
              <a:t>负载会导致迁移无法完成</a:t>
            </a:r>
            <a:r>
              <a:rPr lang="en-US" altLang="zh-CN" sz="1400">
                <a:sym typeface="+mn-ea"/>
              </a:rPr>
              <a:t>?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                         2. </a:t>
            </a:r>
            <a:r>
              <a:rPr lang="zh-CN" altLang="en-US" sz="1400">
                <a:sym typeface="+mn-ea"/>
              </a:rPr>
              <a:t>虚拟机同存储热迁移，多大的</a:t>
            </a:r>
            <a:r>
              <a:rPr lang="zh-CN" sz="1400">
                <a:sym typeface="+mn-ea"/>
              </a:rPr>
              <a:t>内存</a:t>
            </a:r>
            <a:r>
              <a:rPr lang="zh-CN" altLang="en-US" sz="1400">
                <a:sym typeface="+mn-ea"/>
              </a:rPr>
              <a:t>负载</a:t>
            </a:r>
            <a:r>
              <a:rPr lang="en-US" altLang="zh-CN" sz="1400">
                <a:sym typeface="+mn-ea"/>
              </a:rPr>
              <a:t>(</a:t>
            </a:r>
            <a:r>
              <a:rPr lang="zh-CN" sz="1400">
                <a:sym typeface="+mn-ea"/>
              </a:rPr>
              <a:t>变脏速度</a:t>
            </a:r>
            <a:r>
              <a:rPr lang="en-US" altLang="zh-CN" sz="1400">
                <a:sym typeface="+mn-ea"/>
              </a:rPr>
              <a:t>)</a:t>
            </a:r>
            <a:r>
              <a:rPr lang="zh-CN" altLang="en-US" sz="1400">
                <a:sym typeface="+mn-ea"/>
              </a:rPr>
              <a:t>会导致迁移无法完成</a:t>
            </a:r>
            <a:r>
              <a:rPr lang="en-US" altLang="zh-CN" sz="1400">
                <a:sym typeface="+mn-ea"/>
              </a:rPr>
              <a:t>?</a:t>
            </a:r>
            <a:endParaRPr lang="en-US" altLang="zh-CN" sz="1400"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vm_notify_host_lba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" y="1204595"/>
            <a:ext cx="8209915" cy="563689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17932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通知功能：</a:t>
            </a:r>
            <a:r>
              <a:rPr lang="en-US" altLang="zh-CN">
                <a:sym typeface="+mn-ea"/>
              </a:rPr>
              <a:t>guest</a:t>
            </a:r>
            <a:r>
              <a:rPr lang="zh-CN">
                <a:sym typeface="+mn-ea"/>
              </a:rPr>
              <a:t>中测试出数据一致性问题后，线程号和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</a:t>
            </a:r>
            <a:r>
              <a:rPr lang="zh-CN">
                <a:sym typeface="+mn-ea"/>
              </a:rPr>
              <a:t>通知到</a:t>
            </a:r>
            <a:r>
              <a:rPr lang="en-US" altLang="zh-CN">
                <a:sym typeface="+mn-ea"/>
              </a:rPr>
              <a:t>host</a:t>
            </a:r>
            <a:r>
              <a:rPr lang="en-US" altLang="zh-CN">
                <a:sym typeface="+mn-ea"/>
              </a:rPr>
              <a:t>--</a:t>
            </a:r>
            <a:r>
              <a:rPr lang="zh-CN" altLang="en-US">
                <a:sym typeface="+mn-ea"/>
              </a:rPr>
              <a:t>可实现短信、邮件告警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mem_ma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178560"/>
            <a:ext cx="4772025" cy="4210050"/>
          </a:xfrm>
          <a:prstGeom prst="rect">
            <a:avLst/>
          </a:prstGeom>
        </p:spPr>
      </p:pic>
      <p:pic>
        <p:nvPicPr>
          <p:cNvPr id="8" name="图片 7" descr="mem_map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705" y="833120"/>
            <a:ext cx="3890010" cy="6016625"/>
          </a:xfrm>
          <a:prstGeom prst="rect">
            <a:avLst/>
          </a:prstGeom>
        </p:spPr>
      </p:pic>
      <p:pic>
        <p:nvPicPr>
          <p:cNvPr id="12" name="图片 11" descr="虚拟内存映射物理内存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410835"/>
            <a:ext cx="9156065" cy="144716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243840" y="824865"/>
            <a:ext cx="7346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虚拟内存地址与物理内存地址映射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使用说明及基本功能演示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工具使用说明：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--help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8247380" y="838835"/>
            <a:ext cx="3396615" cy="35198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sz="1200" b="1">
                <a:solidFill>
                  <a:srgbClr val="2919F5"/>
                </a:solidFill>
                <a:sym typeface="+mn-ea"/>
              </a:rPr>
              <a:t>hd_write_verify -h</a:t>
            </a:r>
            <a:r>
              <a:rPr sz="1200">
                <a:sym typeface="+mn-ea"/>
              </a:rPr>
              <a:t>	</a:t>
            </a:r>
            <a:endParaRPr sz="1200">
              <a:sym typeface="+mn-ea"/>
            </a:endParaRPr>
          </a:p>
          <a:p>
            <a:r>
              <a:rPr sz="1200">
                <a:sym typeface="+mn-ea"/>
              </a:rPr>
              <a:t>测试与校验工具用法与用例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-h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校验与查看工具用法与用例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-l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数据布局与字段偏移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校验数据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的三个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重要命令：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10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en-US" sz="1200" b="1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_dump -c -D -T 0-9 disk/file</a:t>
            </a:r>
            <a:endParaRPr lang="en-US" altLang="en-US" sz="1200" b="1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hd_write_verify_dump --hel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40" y="838835"/>
            <a:ext cx="4408170" cy="6024880"/>
          </a:xfrm>
          <a:prstGeom prst="rect">
            <a:avLst/>
          </a:prstGeom>
        </p:spPr>
      </p:pic>
      <p:pic>
        <p:nvPicPr>
          <p:cNvPr id="5" name="图片 4" descr="hd_write_verify --hel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920" y="0"/>
            <a:ext cx="3114675" cy="68580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56234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3405" y="866140"/>
          <a:ext cx="10989945" cy="5795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55"/>
                <a:gridCol w="756539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console running (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默认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  <a:endParaRPr lang="en-US" altLang="zh-CN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以前端控制台方式运行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可以交互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暂停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继续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退出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Q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  running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(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-d | 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)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以后端守护进程方式运行，输出可以重定向到文件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-F | --flush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当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方式读写时，刷新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缓存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355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-K | --dmesg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工具关键信息输出到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dmesg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日志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568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on|off[default: off]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默认：关闭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簇不会被拆分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-L | --bwlimit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KBPS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[KBytes per second]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限速，单位：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KB/s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-S | --sector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2-2048 [default: 8]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指定一簇包含多少扇区，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工具读写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以簇为单位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n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| --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loop  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0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4096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[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0: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unlimit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指定测试轮数，如果设置为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，表示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不限制，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一直循环测试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5181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-T | --thread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0-10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[0:  random]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指定工作线程数，如果设置为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，表示工作线程数是随机的，每隔一分钟，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工作的线程会进行切换，线程数也随机的变换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140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-V | --verify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check|once|loop|random|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             batch|all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校验方式：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循环运行中校验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loop(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random(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batch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批量数据校验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+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all(loop + batch)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校验完即退出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check(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 = loop, once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只读校验一次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= all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066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98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527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其它</a:t>
                      </a: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参数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345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1500" y="866140"/>
          <a:ext cx="10997565" cy="3936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0905"/>
                <a:gridCol w="756666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876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l 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| --layout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输出数据布局和字段偏移及长度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on|off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[default: 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n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默认：开启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开启后，读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簇对齐；特殊场景，需要以小于簇的单位读数据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-L | --lba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sector_num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[dec/hex value]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指定开始扇区号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支持十进制和十六进制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，读取数据进行校验或者输出查看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-S | --sector sector_per_cluster[1-2048]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簇内数据校验：指定扇区数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051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--cluster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cluster_num [0: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unlimit]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数据的簇数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-C 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，从指定的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位置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开始校验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簇数据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表示一直校验到末尾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780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-T | --thread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0-9[hd_write_verify -T N]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线程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：指定线程号；另：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hd_write_verify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参数是指定线程数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-Z | --zero-sectors 0-1024[default: random]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53579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0589260" y="848360"/>
            <a:ext cx="1210945" cy="5588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2919F5"/>
                </a:solidFill>
                <a:sym typeface="+mn-ea"/>
              </a:rPr>
              <a:t>安全</a:t>
            </a:r>
            <a:r>
              <a:rPr lang="zh-CN" altLang="en-US" sz="1200" b="1">
                <a:solidFill>
                  <a:srgbClr val="2919F5"/>
                </a:solidFill>
                <a:sym typeface="+mn-ea"/>
              </a:rPr>
              <a:t>测试措施：</a:t>
            </a:r>
            <a:endParaRPr lang="zh-CN" altLang="en-US" sz="1200" b="1">
              <a:solidFill>
                <a:srgbClr val="2919F5"/>
              </a:solidFill>
              <a:sym typeface="+mn-ea"/>
            </a:endParaRPr>
          </a:p>
          <a:p>
            <a:r>
              <a:rPr lang="en-US" altLang="zh-CN" sz="1200">
                <a:sym typeface="+mn-ea"/>
              </a:rPr>
              <a:t>1.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加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互斥</a:t>
            </a:r>
            <a:r>
              <a:rPr lang="zh-CN" altLang="en-US" sz="1200">
                <a:sym typeface="+mn-ea"/>
              </a:rPr>
              <a:t>：每个磁盘</a:t>
            </a:r>
            <a:r>
              <a:rPr lang="en-US" altLang="zh-CN" sz="1200">
                <a:sym typeface="+mn-ea"/>
              </a:rPr>
              <a:t>/</a:t>
            </a:r>
            <a:r>
              <a:rPr lang="zh-CN" altLang="en-US" sz="1200">
                <a:sym typeface="+mn-ea"/>
              </a:rPr>
              <a:t>文件限制为单实例读写测试；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文件系统挂载检测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已挂载文件系统的磁盘不测试，防止误操作破坏磁盘数据；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跨主机测试识别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通过唯一性</a:t>
            </a:r>
            <a:r>
              <a:rPr lang="en-US" altLang="zh-CN" sz="1200">
                <a:sym typeface="+mn-ea"/>
              </a:rPr>
              <a:t>flag</a:t>
            </a:r>
            <a:r>
              <a:rPr lang="zh-CN" altLang="en-US" sz="1200">
                <a:sym typeface="+mn-ea"/>
              </a:rPr>
              <a:t>和时间戳识别测试者，防止乌龙操作，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举例：一个</a:t>
            </a:r>
            <a:r>
              <a:rPr lang="en-US" altLang="zh-CN" sz="1200">
                <a:sym typeface="+mn-ea"/>
              </a:rPr>
              <a:t>iscsi lun</a:t>
            </a:r>
            <a:r>
              <a:rPr lang="zh-CN" altLang="en-US" sz="1200">
                <a:sym typeface="+mn-ea"/>
              </a:rPr>
              <a:t>被同时映射到两台主机，因为没有互斥，跨主机同时测试同一个</a:t>
            </a:r>
            <a:r>
              <a:rPr lang="en-US" altLang="zh-CN" sz="1200">
                <a:sym typeface="+mn-ea"/>
              </a:rPr>
              <a:t>lun</a:t>
            </a:r>
            <a:r>
              <a:rPr lang="zh-CN" altLang="en-US" sz="1200">
                <a:sym typeface="+mn-ea"/>
              </a:rPr>
              <a:t>会导致误判，乌龙问题还很难排查；</a:t>
            </a:r>
            <a:endParaRPr lang="zh-CN" altLang="en-US" sz="1200">
              <a:sym typeface="+mn-ea"/>
            </a:endParaRPr>
          </a:p>
        </p:txBody>
      </p:sp>
      <p:pic>
        <p:nvPicPr>
          <p:cNvPr id="4" name="图片 3" descr="LBA工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" y="847725"/>
            <a:ext cx="10065385" cy="5977890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4060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0045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8950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6430" y="1215390"/>
            <a:ext cx="6878320" cy="562610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70510" y="839470"/>
            <a:ext cx="11289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完成</a:t>
            </a:r>
            <a:r>
              <a:rPr lang="zh-CN">
                <a:solidFill>
                  <a:schemeClr val="tx1"/>
                </a:solidFill>
                <a:sym typeface="+mn-ea"/>
              </a:rPr>
              <a:t>第一轮存储测试及数据校验，没有检测出数据一致性问题，开始第二轮测试……第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N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轮</a:t>
            </a:r>
            <a:r>
              <a:rPr lang="zh-CN">
                <a:solidFill>
                  <a:schemeClr val="tx1"/>
                </a:solidFill>
                <a:sym typeface="+mn-ea"/>
              </a:rPr>
              <a:t>测试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2558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615940" y="84772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LBA工具输出说明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5" y="847725"/>
            <a:ext cx="4981575" cy="6002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563870" y="2548255"/>
            <a:ext cx="5995670" cy="326580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数据校验错误类型表：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关键字：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00X)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4"/>
            </p:custDataLst>
          </p:nvPr>
        </p:nvGraphicFramePr>
        <p:xfrm>
          <a:off x="582295" y="1266190"/>
          <a:ext cx="10980420" cy="5255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70"/>
                <a:gridCol w="1174750"/>
                <a:gridCol w="1876425"/>
                <a:gridCol w="1903730"/>
                <a:gridCol w="4843145"/>
              </a:tblGrid>
              <a:tr h="3790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错误类型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校验类型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校验时间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数据校验错误说明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随机校验：簇间校验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003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PRE_LIST</a:t>
                      </a:r>
                      <a:r>
                        <a:rPr lang="zh-CN" altLang="en-US" sz="1400"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sym typeface="+mn-ea"/>
                        </a:rPr>
                        <a:t> 或者 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22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004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中间簇数据丢失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005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第一簇数据魔数出错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006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簇间FLAGS数据校验出错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非零扇区：中间扇区的数据与前后扇区的数据不一致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全零扇区：中间扇区的数据与前后扇区的数据不一致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前后簇数据正确，中间簇非零扇区数据校验出错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前后簇数据正确，中间簇全零扇区数据校验出错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44320"/>
            <a:ext cx="4884420" cy="3266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1] RANDOM VERIFY DIFFER FLAGS | ERROR LBA: 0x794400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0x794400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0xe03800</a:t>
            </a:r>
            <a:r>
              <a:rPr lang="zh-CN" altLang="en-US" sz="1200"/>
              <a:t> | HF: 0x00401271 F1: 0x76f16720 F2: 0xa09e9c22 [LOOP: 1 WRITE: 951 SECTOR: 0 / NUM: 64 / ZERO: 4]</a:t>
            </a:r>
            <a:endParaRPr lang="zh-CN" altLang="en-US" sz="1200"/>
          </a:p>
          <a:p>
            <a:r>
              <a:rPr lang="zh-CN" altLang="en-US" sz="1200"/>
              <a:t>PREV IO Time: 2023-07-03 19:14:28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LOST LBA: 0x794400</a:t>
            </a:r>
            <a:r>
              <a:rPr lang="zh-CN" altLang="en-US" sz="1200"/>
              <a:t> | HF: 0x40404040 F1: 0x40404040 F2: 0x40404040 [LOOP: 1077952576 WRITE: 1077952576 SECTOR: 16448 / NUM: 16448 / ZERO: 1077952576]</a:t>
            </a:r>
            <a:endParaRPr lang="zh-CN" altLang="en-US" sz="1200"/>
          </a:p>
          <a:p>
            <a:r>
              <a:rPr lang="zh-CN" altLang="en-US" sz="1200"/>
              <a:t>LOST IO Time: 1077954476-1077952577-1077952576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0xe22640</a:t>
            </a:r>
            <a:r>
              <a:rPr lang="zh-CN" altLang="en-US" sz="1200"/>
              <a:t> | HF: 0x00401271 F1: 0x76f16720 F2: 0xa09e9c22 [LOOP: 1 WRITE: 953 SECTOR: 0 / NUM: 64 / ZERO: 4]</a:t>
            </a:r>
            <a:endParaRPr lang="zh-CN" altLang="en-US" sz="1200"/>
          </a:p>
          <a:p>
            <a:r>
              <a:rPr lang="zh-CN" altLang="en-US" sz="1200"/>
              <a:t>NEXT IO Time: 2023-07-03 19:14:29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" y="4748530"/>
            <a:ext cx="7204075" cy="182753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1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73700" y="0"/>
            <a:ext cx="62693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85595"/>
            <a:ext cx="4884420" cy="25019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0] RANDOM VERIFY DIFFER FLAGS | ERROR LBA: 0x0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/>
              <a:t>, sector_num: 1024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</a:t>
            </a:r>
            <a:r>
              <a:rPr lang="zh-CN" altLang="en-US" sz="1200"/>
              <a:t> F1: 0x523f39d9 F2: 0xf71538a0 [LOOP: 1 WRITE: 1 SECTOR: 0 / NUM: 1024 / ZERO: 255]</a:t>
            </a:r>
            <a:endParaRPr lang="zh-CN" altLang="en-US" sz="1200"/>
          </a:p>
          <a:p>
            <a:r>
              <a:rPr lang="zh-CN" altLang="en-US" sz="1200"/>
              <a:t>IO Time: 2023-07-09 23:33:05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75" y="3906520"/>
            <a:ext cx="5601335" cy="2438400"/>
          </a:xfrm>
          <a:prstGeom prst="rect">
            <a:avLst/>
          </a:prstGeom>
        </p:spPr>
      </p:pic>
      <p:pic>
        <p:nvPicPr>
          <p:cNvPr id="5" name="图片 4" descr="BUG001[1]_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575" y="0"/>
            <a:ext cx="6825615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案例一，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3]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0x28c00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0x28c00 | thread_num: 10, bitmap: 0 0 0 1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0x1c3480</a:t>
            </a:r>
            <a:r>
              <a:rPr lang="zh-CN" altLang="en-US" sz="1200"/>
              <a:t> | HF: 0x00801273 F1: 0x9c38fbd9 F2: 0x16672d2a [LOOP: 1 WRITE: 138 SECTOR: 0 / NUM: 128 / ZERO: 2]</a:t>
            </a:r>
            <a:endParaRPr lang="zh-CN" altLang="en-US" sz="1200"/>
          </a:p>
          <a:p>
            <a:r>
              <a:rPr lang="zh-CN" altLang="en-US" sz="1200"/>
              <a:t>CORRECT LBA IO Time: 2023-07-04 01:13:15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LBA: 0x28c00</a:t>
            </a:r>
            <a:r>
              <a:rPr lang="zh-CN" altLang="en-US" sz="1200"/>
              <a:t> | HF: 0x00801273 F1: 0x9c38fbd9 F2: 0x16672d2a [LOOP: 1 WRITE: 139 SECTOR: 0 / NUM: 128 / ZERO: 2]</a:t>
            </a:r>
            <a:endParaRPr lang="zh-CN" altLang="en-US" sz="1200"/>
          </a:p>
          <a:p>
            <a:r>
              <a:rPr lang="zh-CN" altLang="en-US" sz="1200"/>
              <a:t>ERROR LBA IO Time: 2023-07-04 01:13:16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50" y="4665345"/>
            <a:ext cx="8086725" cy="1514475"/>
          </a:xfrm>
          <a:prstGeom prst="rect">
            <a:avLst/>
          </a:prstGeom>
        </p:spPr>
      </p:pic>
      <p:pic>
        <p:nvPicPr>
          <p:cNvPr id="9" name="图片 8" descr="BUG001[2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749290" y="0"/>
            <a:ext cx="607758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案例二，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3034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7]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0x380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0x380 | thread_num: 10, bitmap: 0 0 0 0 0 0 0 1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0x380</a:t>
            </a:r>
            <a:r>
              <a:rPr lang="zh-CN" altLang="en-US" sz="1200"/>
              <a:t> | HF: 0x00801277 F1: 0x87ae66e6 F2: 0x2cdf9a00 [LOOP: 6 WRITE: 1 SECTOR: 0 / NUM: 128 / ZERO: 14]</a:t>
            </a:r>
            <a:endParaRPr lang="zh-CN" altLang="en-US" sz="1200"/>
          </a:p>
          <a:p>
            <a:r>
              <a:rPr lang="zh-CN" altLang="en-US" sz="1200"/>
              <a:t>CORRECT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LBA[1]: 0x381</a:t>
            </a:r>
            <a:r>
              <a:rPr lang="zh-CN" altLang="en-US" sz="1200"/>
              <a:t> | HF: 0x00801277 F1: 0x87ae66e6 F2: 0x2cdf9a00 [LOOP: 6 WRITE: 1 SECTOR: 1 / NUM: 128 / ZERO: 14]</a:t>
            </a:r>
            <a:endParaRPr lang="zh-CN" altLang="en-US" sz="1200"/>
          </a:p>
          <a:p>
            <a:r>
              <a:rPr lang="zh-CN" altLang="en-US" sz="1200"/>
              <a:t>INCONSISTENT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0xe0000</a:t>
            </a:r>
            <a:r>
              <a:rPr lang="zh-CN" altLang="en-US" sz="1200"/>
              <a:t> | HF: 0x00801277 F1: 0x87ae66e6 F2: 0x2cdf9a00 [LOOP: 6 WRITE: 2 SECTOR: 0 / NUM: 128 / ZERO: 14]</a:t>
            </a:r>
            <a:endParaRPr lang="zh-CN" altLang="en-US" sz="1200"/>
          </a:p>
          <a:p>
            <a:r>
              <a:rPr lang="zh-CN" altLang="en-US" sz="1200"/>
              <a:t>NEXT IO Time: 2023-07-04 01:13:00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42556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57725"/>
            <a:ext cx="6280150" cy="1817370"/>
          </a:xfrm>
          <a:prstGeom prst="rect">
            <a:avLst/>
          </a:prstGeom>
        </p:spPr>
      </p:pic>
      <p:pic>
        <p:nvPicPr>
          <p:cNvPr id="9" name="图片 8" descr="BUG001[2]_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28410" y="0"/>
            <a:ext cx="521525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98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001[3]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5785" y="1214120"/>
            <a:ext cx="4686300" cy="3977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001[3]: [Thread: 1] BATCH VERIFY DIFFER FLAGS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0x4f5000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0x24cc00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404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PREV IO Time: 2023-06-25 20:11:47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LOST LBA: 0x4f5000</a:t>
            </a:r>
            <a:r>
              <a:rPr lang="zh-CN" altLang="en-US" sz="1200">
                <a:solidFill>
                  <a:schemeClr val="tx1"/>
                </a:solidFill>
              </a:rPr>
              <a:t> | HF: 0xb0b0b0b0 F1: 0xb0b0b0b0 F2: 0xb0b0b0b0 [LOOP: 2964369584 WRITE: 2964369584 SECTOR: 45232 / NUM: 45232 / ZERO: 2964369584]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LOST IO Time: -1330595812--1330597711--1330597712 -1330597712:-1330597712:-1330597712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0x2c6400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406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2023-06-25 20:11:48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" y="5267960"/>
            <a:ext cx="5347335" cy="128397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3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8595" y="835660"/>
            <a:ext cx="6286500" cy="60261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001[4]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5785" y="1214120"/>
            <a:ext cx="4316730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001[4]: [Thread: 9] BATCH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0x404800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0x404800 | thread_num: 10, bitmap: 0 0 0 0 0 0 0 0 0 1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0x454400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406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2023-06-26 00:22:20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0x404800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407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25" y="5002530"/>
            <a:ext cx="6398260" cy="1162685"/>
          </a:xfrm>
          <a:prstGeom prst="rect">
            <a:avLst/>
          </a:prstGeom>
        </p:spPr>
      </p:pic>
      <p:pic>
        <p:nvPicPr>
          <p:cNvPr id="10" name="图片 9" descr="BUG001[4]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48935" y="0"/>
            <a:ext cx="6730365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34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703570" cy="32537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0x13fe000</a:t>
            </a:r>
            <a:r>
              <a:rPr lang="zh-CN" altLang="en-US" sz="1200"/>
              <a:t> | HF: 0x04001276 F1: 0x59f10fb8 F2: 0xe0d6306e [LOOP: 1 WRITE: 542 SECTOR: 0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LBA[112]: 0x13fe070</a:t>
            </a:r>
            <a:r>
              <a:rPr lang="zh-CN" altLang="en-US" sz="1200"/>
              <a:t> | HF: 0xd9d9d9d9 F1: 0xd9d9d9d9 F2: 0xd9d9d9d9 [LOOP: 3654932953 WRITE: 3654932953 SECTOR: 55769 / NUM: 55769 / ZERO: 3654932953]</a:t>
            </a:r>
            <a:endParaRPr lang="zh-CN" altLang="en-US" sz="1200"/>
          </a:p>
          <a:p>
            <a:r>
              <a:rPr lang="zh-CN" altLang="en-US" sz="1200"/>
              <a:t>INCONSISTENT IO Time: -640032443--640034342--640034343</a:t>
            </a:r>
            <a:r>
              <a:rPr lang="en-US" altLang="zh-CN" sz="1200"/>
              <a:t>--</a:t>
            </a:r>
            <a:r>
              <a:rPr lang="zh-CN" altLang="en-US" sz="1200"/>
              <a:t>640034343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LBA[125]: 0x13fe07d</a:t>
            </a:r>
            <a:r>
              <a:rPr lang="zh-CN" altLang="en-US" sz="1200"/>
              <a:t> | HF: 0x04001276 F1: 0x59f10fb8 F2: 0xe0d6306e [LOOP: 1 WRITE: 542 SECTOR: 125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30" y="4765040"/>
            <a:ext cx="6530975" cy="1762760"/>
          </a:xfrm>
          <a:prstGeom prst="rect">
            <a:avLst/>
          </a:prstGeom>
        </p:spPr>
      </p:pic>
      <p:pic>
        <p:nvPicPr>
          <p:cNvPr id="11" name="图片 10" descr="BUG002[1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167755" y="0"/>
            <a:ext cx="539242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86296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分布式存储三大难</a:t>
            </a: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什么工具可以高效地测试并发现问题？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分布式存储三大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838835"/>
            <a:ext cx="6842760" cy="60229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50760" y="903605"/>
            <a:ext cx="448945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华为存储发展史：从筚路蓝缕到星辰大海</a:t>
            </a:r>
            <a:endParaRPr lang="zh-CN" altLang="en-US" b="1"/>
          </a:p>
          <a:p>
            <a:endParaRPr lang="zh-CN" altLang="en-US"/>
          </a:p>
          <a:p>
            <a:r>
              <a:rPr lang="zh-CN" altLang="en-US" sz="1600" u="sng">
                <a:solidFill>
                  <a:srgbClr val="2919F5"/>
                </a:solidFill>
              </a:rPr>
              <a:t>https://mp.ofweek.com/cloud/a545693321986</a:t>
            </a:r>
            <a:endParaRPr lang="zh-CN" altLang="en-US" sz="1600" u="sng">
              <a:solidFill>
                <a:srgbClr val="2919F5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187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0x63f400</a:t>
            </a:r>
            <a:r>
              <a:rPr lang="zh-CN" altLang="en-US" sz="1200"/>
              <a:t> | HF: 0x04001275 F1: 0x69f556d6 F2: 0xa270f2e1 [LOOP: 1 WRITE: 1353 SECTOR: 0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LBA[647]: 0x63f687</a:t>
            </a:r>
            <a:r>
              <a:rPr lang="zh-CN" altLang="en-US" sz="1200"/>
              <a:t> | HF: 0x04001275 F1: 0x69f556d6 F2: 0xa270f2e1 [LOOP: 1 WRITE: 1353 SECTOR: 647 / NUM: 1024 / ZERO: 181]</a:t>
            </a:r>
            <a:endParaRPr lang="zh-CN" altLang="en-US" sz="1200"/>
          </a:p>
          <a:p>
            <a:r>
              <a:rPr lang="zh-CN" altLang="en-US" sz="1200"/>
              <a:t>INCONSISTENT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LBA[648]: 0x63f688</a:t>
            </a:r>
            <a:r>
              <a:rPr lang="zh-CN" altLang="en-US" sz="1200"/>
              <a:t> | HF: 0x04001275 F1: 0x69f556d6 F2: 0xa270f2e1 [LOOP: 1 WRITE: 1353 SECTOR: 648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85" y="4768850"/>
            <a:ext cx="6724015" cy="1783715"/>
          </a:xfrm>
          <a:prstGeom prst="rect">
            <a:avLst/>
          </a:prstGeom>
        </p:spPr>
      </p:pic>
      <p:pic>
        <p:nvPicPr>
          <p:cNvPr id="11" name="图片 10" descr="BUG002[1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498538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：案例三，</a:t>
            </a:r>
            <a:r>
              <a:rPr lang="en-US" altLang="zh-CN">
                <a:sym typeface="+mn-ea"/>
              </a:rPr>
              <a:t>inject PRE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4] RANDOM VERIFY SECTOR[365]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0x2577c00 | ERROR LBA[365]: 0x2577d6d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0x2577d6d | thread_num: 10, bitmap: 0 0 0 0 1 0 0 0 0 0 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0x2577c00</a:t>
            </a:r>
            <a:r>
              <a:rPr lang="zh-CN" altLang="en-US" sz="1200"/>
              <a:t> | HF: 0x04001274 F1: 0x3dafe710 F2: 0xb0241d6b [LOOP: 1 WRITE: 1355 SECTOR: 0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LBA[365]: 0x2577d6d</a:t>
            </a:r>
            <a:r>
              <a:rPr lang="zh-CN" altLang="en-US" sz="1200"/>
              <a:t> | HF: 0x04001274 F1: 0x3dafe710 F2: 0xb0241d6b [LOOP: 1 WRITE: 1355 SECTOR: 365 / NUM: 1024 / ZERO: 38]</a:t>
            </a:r>
            <a:endParaRPr lang="zh-CN" altLang="en-US" sz="1200"/>
          </a:p>
          <a:p>
            <a:r>
              <a:rPr lang="zh-CN" altLang="en-US" sz="1200"/>
              <a:t>INCONSISTENT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LBA[366]: 0x2577d6e</a:t>
            </a:r>
            <a:r>
              <a:rPr lang="zh-CN" altLang="en-US" sz="1200"/>
              <a:t> | HF: 0x04001274 F1: 0x3dafe710 F2: 0xb0241d6b [LOOP: 1 WRITE: 1355 SECTOR: 366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" y="4741545"/>
            <a:ext cx="6556375" cy="1766570"/>
          </a:xfrm>
          <a:prstGeom prst="rect">
            <a:avLst/>
          </a:prstGeom>
        </p:spPr>
      </p:pic>
      <p:pic>
        <p:nvPicPr>
          <p:cNvPr id="13" name="图片 12" descr="BUG002[1]_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18275" y="0"/>
            <a:ext cx="504190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2] RANDOM VERIFY ZERO SECTOR[63]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0x57ef00 | ERROR LBA[63]: 0x57ef3f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0x57ef3f | thread_num: 10, bitmap: 0 0 1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0x57ef00</a:t>
            </a:r>
            <a:r>
              <a:rPr lang="zh-CN" altLang="en-US" sz="1200"/>
              <a:t> | HF: 0x00401272 F1: 0x7f5b05a5 F2: 0x26e71923 [LOOP: 1 WRITE: 1005 SECTOR: 0 / NUM: 64 / ZERO: 2]</a:t>
            </a:r>
            <a:endParaRPr lang="zh-CN" altLang="en-US" sz="1200"/>
          </a:p>
          <a:p>
            <a:r>
              <a:rPr lang="zh-CN" altLang="en-US" sz="1200"/>
              <a:t>CORRECT IO Time: 2023-07-03 18:10:52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LBA[63]: 0x57ef3f</a:t>
            </a:r>
            <a:r>
              <a:rPr lang="zh-CN" altLang="en-US" sz="1200"/>
              <a:t> | HF: 0x7c7c7c7c F1: 0x7c7c7c7c F2: 0x7c7c7c7c [LOOP: 2088533116 WRITE: 2088533116 SECTOR: 31868 / NUM: 31868 / ZERO: ]</a:t>
            </a:r>
            <a:endParaRPr lang="zh-CN" altLang="en-US" sz="1200"/>
          </a:p>
          <a:p>
            <a:r>
              <a:rPr lang="zh-CN" altLang="en-US" sz="1200"/>
              <a:t>INCONSISTENT IO Time: 2088535016-2088533117-2088533116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0x115dc00</a:t>
            </a:r>
            <a:r>
              <a:rPr lang="zh-CN" altLang="en-US" sz="1200"/>
              <a:t> | HF: 0x00401272 F1: 0x7f5b05a5 F2: 0x26e71923 [LOOP: 1 WRITE: 1006 SECTOR: 0 / NUM: 64 / ZERO: 2]</a:t>
            </a:r>
            <a:endParaRPr lang="zh-CN" altLang="en-US" sz="1200"/>
          </a:p>
          <a:p>
            <a:r>
              <a:rPr lang="zh-CN" altLang="en-US" sz="1200"/>
              <a:t>NEXT IO Time: 2023-07-03 18:10:52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48835"/>
            <a:ext cx="6755765" cy="18605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2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59830" y="0"/>
            <a:ext cx="531685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1] RANDOM VERIFY ZERO SECTOR[47]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0x115e140 | ERROR LBA[47]: 0x115e16f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0x115e16f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0x115e140</a:t>
            </a:r>
            <a:r>
              <a:rPr lang="zh-CN" altLang="en-US" sz="1200"/>
              <a:t> | HF: 0x00401271 F1: 0x2025f303 F2: 0xac7f3f18 [LOOP: 1 WRITE: 5348 SECTOR: 0 / NUM: 64 / ZERO: 18]</a:t>
            </a:r>
            <a:endParaRPr lang="zh-CN" altLang="en-US" sz="1200"/>
          </a:p>
          <a:p>
            <a:r>
              <a:rPr lang="zh-CN" altLang="en-US" sz="1200"/>
              <a:t>CORRECT IO Time: 2023-07-03 20:04:09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LBA[47]: 0x115e16f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INCONSISTENT IO Time: 1900-01-00 00:00:00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LBA[48]: 0x115e170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CORRECT IO Time: 1900-01-00 00:00:00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5" name="图片 4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5" y="4714875"/>
            <a:ext cx="6370320" cy="1776730"/>
          </a:xfrm>
          <a:prstGeom prst="rect">
            <a:avLst/>
          </a:prstGeom>
        </p:spPr>
      </p:pic>
      <p:pic>
        <p:nvPicPr>
          <p:cNvPr id="12" name="图片 11" descr="BUG002[2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516699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7480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56580" cy="3339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3] VERIFY SECTOR[306]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0xb2a000 | ERROR LBA[306]: 0xb2a132 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LBA: 0xb2a132 | thread_num: 10, bitmap: 0 0 0 1 0 0 0 0 0 0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0xb2a000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0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LBA[306]: 0xb2a132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1900-01-00 00:00:00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LBA[307]: 0xb2a133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307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BUG002[3]_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695" y="0"/>
            <a:ext cx="5419090" cy="6858000"/>
          </a:xfrm>
          <a:prstGeom prst="rect">
            <a:avLst/>
          </a:prstGeom>
        </p:spPr>
      </p:pic>
      <p:pic>
        <p:nvPicPr>
          <p:cNvPr id="8" name="图片 7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65" y="4962525"/>
            <a:ext cx="5670550" cy="153479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26100" cy="3423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4] VERIFY SECTOR[283] DIFFER: 84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0x39e800 | ERROR LBA[283]: 0x39e91b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0x39e800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0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LBA[283]: 0x39e91b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0xbfbfbfbf F1: 0xbfbfbfbf F2: 0xbfbfbfbf [LOOP: 3217014719 WRITE: 3217014719 SECTOR: 49087 / NUM: 49087 / ZERO: 3217014719]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-1077950677--1077952576--1077952577 -1077952577:-1077952577:-1077952577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LBA[367]: 0x39e96f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367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3" name="图片 12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25" y="5001895"/>
            <a:ext cx="5915025" cy="1609090"/>
          </a:xfrm>
          <a:prstGeom prst="rect">
            <a:avLst/>
          </a:prstGeom>
        </p:spPr>
      </p:pic>
      <p:pic>
        <p:nvPicPr>
          <p:cNvPr id="14" name="图片 13" descr="BUG002[3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866765" y="842645"/>
            <a:ext cx="5692140" cy="60071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案例三，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0830"/>
            <a:ext cx="6101080" cy="3208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6] VERIFY SECTOR[400]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0x762800 | ERROR LBA[400]: 0x762990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0x762800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LBA[400]: 0x762990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LBA[401]: 0x762991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401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BUG002[3]_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410" y="831215"/>
            <a:ext cx="4735830" cy="60267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5795" y="4893310"/>
            <a:ext cx="6185535" cy="16535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0439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572895"/>
            <a:ext cx="5749290" cy="3514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1] VERIFY ZERO SECTOR[970] DIFFER: 54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0x7e9800 | ERROR LBA[970]: 0x7e9bca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2[4]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440" y="831215"/>
            <a:ext cx="5374640" cy="606488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70" y="4968240"/>
            <a:ext cx="5694680" cy="158051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647190"/>
            <a:ext cx="5531485" cy="31781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6] VERIFY ZERO SECTOR[974]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0x615c00 | ERROR LBA[974]: 0x615fce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0x615fce | thread_num: 10, bitmap: 0 0 0 0 0 0 1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0x615c00</a:t>
            </a:r>
            <a:r>
              <a:rPr lang="zh-CN" altLang="en-US" sz="1200">
                <a:solidFill>
                  <a:schemeClr val="tx1"/>
                </a:solidFill>
              </a:rPr>
              <a:t> | HF: 0x04001276 F1: 0x47877c66 F2: 0x657f8ed0 [LOOP: 1 WRITE: 396 SECTOR: 0 / NUM: 1024 / ZERO: 190]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LBA[974]: 0x615fce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LBA[975]: 0x615fcf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" y="4825365"/>
            <a:ext cx="6369685" cy="174942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4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46165" y="0"/>
            <a:ext cx="5414010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506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003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597660"/>
            <a:ext cx="4354830" cy="2993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003: [Thread: 3] WRITE PART SECTOR | read[83]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0xb62000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82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2023-06-12 17:11:53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0xed4000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83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2023-06-12 17:12:03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4" name="图片 3" descr="BUG0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375" y="0"/>
            <a:ext cx="691388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en-US" altLang="zh-CN" sz="1400">
                <a:solidFill>
                  <a:srgbClr val="00B050"/>
                </a:solidFill>
                <a:sym typeface="+mn-ea"/>
              </a:rPr>
              <a:t>PRE_LIST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数据 或者 LBA_LIST数据校验出错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3045" y="840105"/>
            <a:ext cx="115042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雏形源于</a:t>
            </a:r>
            <a:r>
              <a:rPr lang="en-US" altLang="zh-CN"/>
              <a:t>SF</a:t>
            </a:r>
            <a:r>
              <a:rPr lang="zh-CN" altLang="en-US"/>
              <a:t>科技前CTO、科力锐科技(</a:t>
            </a:r>
            <a:r>
              <a:rPr lang="zh-CN" altLang="en-US" u="sng">
                <a:solidFill>
                  <a:srgbClr val="2919F5"/>
                </a:solidFill>
              </a:rPr>
              <a:t>http://www.clerware.com/</a:t>
            </a:r>
            <a:r>
              <a:rPr lang="zh-CN" altLang="en-US"/>
              <a:t>)创始人张勇</a:t>
            </a:r>
            <a:r>
              <a:rPr lang="en-US" altLang="zh-CN"/>
              <a:t>---</a:t>
            </a:r>
            <a:r>
              <a:rPr lang="zh-CN" altLang="en-US"/>
              <a:t>给冬瓜哥《大话计算机》写序的前同事(当时办公位前后座，得到过他的很多帮助)，编写的</a:t>
            </a:r>
            <a:r>
              <a:rPr lang="zh-CN" altLang="en-US">
                <a:sym typeface="+mn-ea"/>
              </a:rPr>
              <a:t>1000行左右C代码的windows程序</a:t>
            </a:r>
            <a:r>
              <a:rPr lang="zh-CN" altLang="en-US"/>
              <a:t>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当时的程序功能还不完善、存在不少问题，使用场景受限，数据可视化的功能少，当使用工具排查存储数据问题时，总是要换算十六进制的数据等，非常不方便；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前同事2015年离职后代码无人维护、工具逐渐无人使用。</a:t>
            </a:r>
            <a:endParaRPr lang="zh-CN" altLang="en-US"/>
          </a:p>
        </p:txBody>
      </p:sp>
      <p:pic>
        <p:nvPicPr>
          <p:cNvPr id="3" name="图片 2" descr="image2022-12-23_14-4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2285365"/>
            <a:ext cx="5189220" cy="4556125"/>
          </a:xfrm>
          <a:prstGeom prst="rect">
            <a:avLst/>
          </a:prstGeom>
        </p:spPr>
      </p:pic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93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004: 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簇间数据校验，中间簇数据丢失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4.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940" y="0"/>
            <a:ext cx="467423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5785" y="11296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0x4a5100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0x35480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0x1c93780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第二轮测试，5号线程第2248次写IO，LBA地址：0x35480的一簇</a:t>
            </a:r>
            <a:r>
              <a:rPr lang="en-US" altLang="zh-CN" sz="1200"/>
              <a:t>64K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  <p:pic>
        <p:nvPicPr>
          <p:cNvPr id="8" name="图片 7" descr="0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" y="2397760"/>
            <a:ext cx="5236210" cy="444309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67690" y="180149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0x359ec00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20c5c00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0x1d3c800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第五轮测试，5号线程第</a:t>
            </a:r>
            <a:r>
              <a:rPr lang="en-US" altLang="zh-CN" sz="1200"/>
              <a:t>287</a:t>
            </a:r>
            <a:r>
              <a:rPr lang="zh-CN" altLang="en-US" sz="1200"/>
              <a:t>次写IO，LBA地址：0x</a:t>
            </a:r>
            <a:r>
              <a:rPr lang="en-US" altLang="zh-CN" sz="1200"/>
              <a:t>20c5c00</a:t>
            </a:r>
            <a:r>
              <a:rPr lang="zh-CN" altLang="en-US" sz="1200"/>
              <a:t>的一簇</a:t>
            </a:r>
            <a:r>
              <a:rPr lang="en-US" altLang="zh-CN" sz="1200"/>
              <a:t>512</a:t>
            </a:r>
            <a:r>
              <a:rPr lang="en-US" altLang="zh-CN" sz="1200"/>
              <a:t>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</p:spTree>
    <p:custDataLst>
      <p:tags r:id="rId7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005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576705"/>
            <a:ext cx="5531485" cy="21450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005: [Thread: 0] VERIFY HD_FLAG ERROR | HF: 0x0400ffff[0x04001270]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>
                <a:solidFill>
                  <a:schemeClr val="tx1"/>
                </a:solidFill>
              </a:rPr>
              <a:t>, sector_num: 1024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 </a:t>
            </a:r>
            <a:r>
              <a:rPr lang="zh-CN" altLang="en-US" sz="1200">
                <a:solidFill>
                  <a:schemeClr val="tx1"/>
                </a:solidFill>
              </a:rPr>
              <a:t>F1: 0xba0b9c1f F2: 0xd239bb83 [LOOP: 1 WRITE: 1 SECTOR: 0 / NUM: 1024 / ZERO: 127]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IO Time: 2023-07-09 23:47:39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735" y="0"/>
            <a:ext cx="5229225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整体校验数据，</a:t>
            </a:r>
            <a:r>
              <a:rPr lang="zh-CN" sz="1400">
                <a:solidFill>
                  <a:srgbClr val="00B050"/>
                </a:solidFill>
                <a:sym typeface="+mn-ea"/>
              </a:rPr>
              <a:t>首簇数据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FLAG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95" y="3721735"/>
            <a:ext cx="5812155" cy="25590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006: 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0870" y="5638800"/>
            <a:ext cx="5636895" cy="1203325"/>
          </a:xfrm>
          <a:prstGeom prst="rect">
            <a:avLst/>
          </a:prstGeom>
        </p:spPr>
      </p:pic>
      <p:pic>
        <p:nvPicPr>
          <p:cNvPr id="6" name="图片 5" descr="BUG00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9865" y="0"/>
            <a:ext cx="691769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6260" y="1622425"/>
            <a:ext cx="4845685" cy="12801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</a:t>
            </a:r>
            <a:r>
              <a:rPr lang="en-US" altLang="zh-CN" sz="1200">
                <a:solidFill>
                  <a:srgbClr val="FF0000"/>
                </a:solidFill>
              </a:rPr>
              <a:t>6</a:t>
            </a:r>
            <a:r>
              <a:rPr lang="zh-CN" altLang="en-US" sz="1200">
                <a:solidFill>
                  <a:srgbClr val="FF0000"/>
                </a:solidFill>
              </a:rPr>
              <a:t>: [Thread: </a:t>
            </a:r>
            <a:r>
              <a:rPr lang="en-US" altLang="zh-CN" sz="1200">
                <a:solidFill>
                  <a:srgbClr val="FF0000"/>
                </a:solidFill>
              </a:rPr>
              <a:t>5</a:t>
            </a:r>
            <a:r>
              <a:rPr lang="zh-CN" altLang="en-US" sz="1200">
                <a:solidFill>
                  <a:srgbClr val="FF0000"/>
                </a:solidFill>
              </a:rPr>
              <a:t>] VERIFY </a:t>
            </a:r>
            <a:r>
              <a:rPr lang="en-US" altLang="zh-CN" sz="1200">
                <a:solidFill>
                  <a:srgbClr val="FF0000"/>
                </a:solidFill>
              </a:rPr>
              <a:t>DIFFER FLAGS</a:t>
            </a:r>
            <a:r>
              <a:rPr lang="zh-CN" altLang="en-US" sz="1200">
                <a:solidFill>
                  <a:srgbClr val="FF0000"/>
                </a:solidFill>
              </a:rPr>
              <a:t> | </a:t>
            </a:r>
            <a:r>
              <a:rPr lang="en-US" altLang="zh-CN" sz="1200">
                <a:solidFill>
                  <a:srgbClr val="FF0000"/>
                </a:solidFill>
              </a:rPr>
              <a:t>read[248], write[709]</a:t>
            </a:r>
            <a:r>
              <a:rPr lang="zh-CN" altLang="en-US" sz="1200">
                <a:solidFill>
                  <a:srgbClr val="FF0000"/>
                </a:solidFill>
              </a:rPr>
              <a:t>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LBA: 0xc2c00 | thread_num</a:t>
            </a:r>
            <a:r>
              <a:rPr lang="zh-CN" altLang="en-US" sz="1200">
                <a:solidFill>
                  <a:srgbClr val="FF0000"/>
                </a:solidFill>
              </a:rPr>
              <a:t>：</a:t>
            </a:r>
            <a:r>
              <a:rPr lang="en-US" altLang="zh-CN" sz="1200">
                <a:solidFill>
                  <a:srgbClr val="FF0000"/>
                </a:solidFill>
              </a:rPr>
              <a:t>10, bitmap: 0 0 0 0 0 1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  <a:p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41020" y="2971800"/>
            <a:ext cx="4845685" cy="2668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000">
                <a:solidFill>
                  <a:srgbClr val="FF0000"/>
                </a:solidFill>
              </a:rPr>
              <a:t>BUG 004: [Thread: 5] DATA LOST | read[249] | filename: </a:t>
            </a:r>
            <a:r>
              <a:rPr lang="en-US" altLang="zh-CN" sz="1000">
                <a:solidFill>
                  <a:srgbClr val="FF0000"/>
                </a:solidFill>
              </a:rPr>
              <a:t>/dev/loop4</a:t>
            </a:r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FF0000"/>
                </a:solidFill>
              </a:rPr>
              <a:t>PREV LBA: 0x66400 | LOST LBA: 0xc2c00 | NEXT LBA: 0xfa000</a:t>
            </a:r>
            <a:endParaRPr lang="zh-CN" altLang="en-US" sz="10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PREV LBA: 0x66400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247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PREV IO Time: 2023-06-19 15:43:11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LOST LBA: 0xc2c00</a:t>
            </a:r>
            <a:r>
              <a:rPr lang="zh-CN" altLang="en-US" sz="1000">
                <a:solidFill>
                  <a:schemeClr val="tx1"/>
                </a:solidFill>
              </a:rPr>
              <a:t> | HF: 0xe8e8e8e8 F1: 0xe8e8e8e8 F2: 0xe8e8e8e8 [LOOP: 3907578088 WRITE: 3907578088 SECTOR: 59624 / NUM: 59624 / ZERO: 3907578088]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LOST IO Time: -387387308--387389207--387389208 -387389208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NEXT LBA: 0xfa000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249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NEXT IO Time: 2023-06-19 15:43:57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簇间FLAGS数据校验出错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186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2615" y="5436870"/>
            <a:ext cx="6083300" cy="1404620"/>
          </a:xfrm>
          <a:prstGeom prst="rect">
            <a:avLst/>
          </a:prstGeom>
        </p:spPr>
      </p:pic>
      <p:pic>
        <p:nvPicPr>
          <p:cNvPr id="6" name="图片 5" descr="LBA_bug_007_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44795" y="0"/>
            <a:ext cx="64090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64515" y="1638935"/>
            <a:ext cx="4780280" cy="3842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9] VERIFY SECTOR[271]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read[241]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0x407000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0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LBA[271]: 0x40710f</a:t>
            </a:r>
            <a:r>
              <a:rPr lang="zh-CN" altLang="en-US" sz="1200">
                <a:solidFill>
                  <a:schemeClr val="tx1"/>
                </a:solidFill>
              </a:rPr>
              <a:t> | HF: 0xd6d6d6d6 F1: 0xd6d6d6d6 F2: 0xd6d6d6d6 [LOOP: 3604403926 WRITE: 3604403926 SECTOR: 54998 / NUM: 54998 / ZERO: 3604403926]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-690561470--690563369--690563370 -690563370:-690563370:-690563370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LBA[272]: 0x407110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272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5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64515" y="1638935"/>
            <a:ext cx="5447665" cy="30105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6] VERIFY SECTOR[400] DIFFER: 1 | read[550]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0x762800</a:t>
            </a:r>
            <a:r>
              <a:rPr lang="zh-CN" altLang="en-US" sz="1200"/>
              <a:t> | HF: 0x04001276 F1: 0x65bbb47d F2: 0xda812af0 [LOOP: 1 WRITE: 550 SECTOR: 0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LBA[400]: 0x762990</a:t>
            </a:r>
            <a:r>
              <a:rPr lang="zh-CN" altLang="en-US" sz="1200"/>
              <a:t> | HF: 0x04001276 F1: 0x65bbb47d F2: 0xda812af0 [LOOP: 1 WRITE: 550 SECTOR: 400 / NUM: 1024 / ZERO: 120]</a:t>
            </a:r>
            <a:endParaRPr lang="zh-CN" altLang="en-US" sz="1200"/>
          </a:p>
          <a:p>
            <a:r>
              <a:rPr lang="zh-CN" altLang="en-US" sz="1200"/>
              <a:t>INCONSISTENT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LBA[401]: 0x762991</a:t>
            </a:r>
            <a:r>
              <a:rPr lang="zh-CN" altLang="en-US" sz="1200"/>
              <a:t> | HF: 0x04001276 F1: 0x65bbb47d F2: 0xda812af0 [LOOP: 1 WRITE: 550 SECTOR: 401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7[1]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730" y="0"/>
            <a:ext cx="4957445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4685" y="5182870"/>
            <a:ext cx="5939790" cy="8115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8645" y="6024880"/>
            <a:ext cx="528066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61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4" name="图片 3" descr="BUG007[2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510" y="-3810"/>
            <a:ext cx="584517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564515" y="1630680"/>
            <a:ext cx="5249545" cy="35064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8] VERIFY ZERO SECTOR[853]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read[259]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en-US" altLang="zh-CN" sz="1200">
              <a:solidFill>
                <a:srgbClr val="FF0000"/>
              </a:solidFill>
            </a:endParaRPr>
          </a:p>
          <a:p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LBA[0]: 0x793000</a:t>
            </a:r>
            <a:r>
              <a:rPr lang="en-US" altLang="zh-CN" sz="1200">
                <a:solidFill>
                  <a:schemeClr val="tx1"/>
                </a:solidFill>
              </a:rPr>
              <a:t> | HF: 0x04001278 F1: 0x7b9930dd F2: 0x75218ae0 [LOOP: 3 WRITE: 259 SECTOR: 0 / NUM: 1024 / ZERO: 254]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2023-06-19 15:43:57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ERROR LBA[853]: 0x793355</a:t>
            </a:r>
            <a:r>
              <a:rPr lang="en-US" altLang="zh-CN" sz="1200">
                <a:solidFill>
                  <a:schemeClr val="tx1"/>
                </a:solidFill>
              </a:rPr>
              <a:t> | HF: 0xb5b5b5b5 F1: 0xb5b5b5b5 F2: 0xb5b5b5b5 [LOOP: 3048584629 WRITE: 3048584629 SECTOR: 46517 / NUM: 46517 / ZERO: 3048584629]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INCONSISTENT IO Time: -1246380767--1246382666--1246382667 -1246382667:-1246382667:-1246382667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LBA[854]: 0x793356</a:t>
            </a:r>
            <a:r>
              <a:rPr lang="en-US" altLang="zh-CN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1900-01-00 00:00:00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508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en-US" altLang="zh-CN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663700"/>
            <a:ext cx="5928360" cy="33508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4] VERIFY ZERO SECTOR[930]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read[79]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0x52d400</a:t>
            </a:r>
            <a:r>
              <a:rPr lang="zh-CN" altLang="en-US" sz="1200">
                <a:solidFill>
                  <a:schemeClr val="tx1"/>
                </a:solidFill>
              </a:rPr>
              <a:t> | HF: 0x04001274 F1: 0xa1b5ec90 F2: 0x205d950c [LOOP: 1 WRITE: 79 SECTOR: 0 / NUM: 1024 / ZERO: 328]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2023-06-12 17:12:00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LBA[930]: 0x52d7a2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LBA[931]: 0x52d7a3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7[2]_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625" y="0"/>
            <a:ext cx="476504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40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007[3]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</a:t>
            </a:r>
            <a:r>
              <a:rPr lang="en-US" altLang="zh-CN">
                <a:sym typeface="+mn-ea"/>
              </a:rPr>
              <a:t>SECTOR lba bug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BUG007[3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145" y="0"/>
            <a:ext cx="683831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64515" y="1614170"/>
            <a:ext cx="4647565" cy="3850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BUG 007[3]: [Thread: 7] VERIFY SECTOR[310] DIFFER: 11 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| read[498] | filename: lba.raw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LBA[0]: 0x5ad000</a:t>
            </a:r>
            <a:r>
              <a:rPr lang="zh-CN" altLang="en-US" sz="1200">
                <a:sym typeface="+mn-ea"/>
              </a:rPr>
              <a:t> | HF: 0x04001277 F1: 0xc079f392 F2: 0x662da7b8 [LOOP: 1 WRITE: 498 SECTOR: 0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ERROR LBA[310]: 0x5ad136</a:t>
            </a:r>
            <a:r>
              <a:rPr lang="zh-CN" altLang="en-US" sz="1200">
                <a:sym typeface="+mn-ea"/>
              </a:rPr>
              <a:t> | HF: 0x19191919 F1: 0x19191919 F2: 0x19191919 [LOOP: 421075225 WRITE: 421075225 SECTOR: 6425 / NUM: 6425 / ZERO: 421075225]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INCONSISTENT IO Time: 421077125-421075226-421075225 421075225:421075225:421075225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LBA[321]: 0x5ad141</a:t>
            </a:r>
            <a:r>
              <a:rPr lang="zh-CN" altLang="en-US" sz="1200">
                <a:sym typeface="+mn-ea"/>
              </a:rPr>
              <a:t> | HF: 0x04001277 F1: 0xc079f392 F2: 0x662da7b8 [LOOP: 1 WRITE: 498 SECTOR: 321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65455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前后簇数据正确，中间簇非零扇区数据校验出错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108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007[4]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637665"/>
            <a:ext cx="5248275" cy="3531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007[4]: [Thread: 1] VERIFY ZERO SECTOR[970] DIFFER: 54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read[534]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7[4]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650" y="0"/>
            <a:ext cx="586803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前后簇数据正确，中间簇全零扇区数据校验出错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9870" y="833120"/>
            <a:ext cx="17608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线程数据校验：(-T参数)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pic>
        <p:nvPicPr>
          <p:cNvPr id="8" name="图片 7" descr="LBA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861060"/>
            <a:ext cx="4839970" cy="5982970"/>
          </a:xfrm>
          <a:prstGeom prst="rect">
            <a:avLst/>
          </a:prstGeom>
        </p:spPr>
      </p:pic>
      <p:pic>
        <p:nvPicPr>
          <p:cNvPr id="9" name="图片 8" descr="LBA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540" y="855980"/>
            <a:ext cx="5461635" cy="599122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29870" y="2173605"/>
            <a:ext cx="167449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号线程写入的所有数据，第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85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IO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与前面簇的数据不一致：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BUG 003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33045" y="4876165"/>
            <a:ext cx="16744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号线程写入的前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簇的数据，</a:t>
            </a:r>
            <a:r>
              <a:rPr lang="zh-CN">
                <a:solidFill>
                  <a:schemeClr val="tx1"/>
                </a:solidFill>
                <a:sym typeface="+mn-ea"/>
              </a:rPr>
              <a:t>所有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数据是一致的。</a:t>
            </a:r>
            <a:endParaRPr 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20980" y="825500"/>
            <a:ext cx="11423650" cy="279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借鉴于前同事编写的程序的实现原理，创新实现LBA工具：</a:t>
            </a:r>
            <a:r>
              <a:rPr lang="zh-CN" altLang="en-US" sz="1600">
                <a:solidFill>
                  <a:srgbClr val="2919F5"/>
                </a:solidFill>
              </a:rPr>
              <a:t>HD_WRITE_VERIFY &amp; HD_WRITE_VERIFY_DUM</a:t>
            </a:r>
            <a:r>
              <a:rPr lang="en-US" altLang="zh-CN" sz="1600">
                <a:solidFill>
                  <a:srgbClr val="2919F5"/>
                </a:solidFill>
              </a:rPr>
              <a:t>P</a:t>
            </a:r>
            <a:r>
              <a:rPr lang="zh-CN" altLang="en-US"/>
              <a:t>，全部代码由本人重新编写实现(先完成Linux版本的代码，然后移植完成Windows版本的代码)，并制作成自动化测试系统的系列ISO，完全拥有相关工具和自动化测试系统的知识产权；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LBA工具从2016年的V0.01版本升级到现在的V</a:t>
            </a:r>
            <a:r>
              <a:rPr lang="en-US" altLang="zh-CN"/>
              <a:t>8</a:t>
            </a:r>
            <a:r>
              <a:rPr lang="zh-CN" altLang="en-US"/>
              <a:t>.0版本(代码经过八年无数次的迭代、优化)，功能非常完善和强大：</a:t>
            </a:r>
            <a:r>
              <a:rPr lang="zh-CN" altLang="en-US">
                <a:solidFill>
                  <a:srgbClr val="2919F5"/>
                </a:solidFill>
              </a:rPr>
              <a:t>将复杂的存储/文件系统稳定性和数据一致性问题</a:t>
            </a:r>
            <a:r>
              <a:rPr lang="zh-CN" altLang="en-US">
                <a:solidFill>
                  <a:srgbClr val="FF0000"/>
                </a:solidFill>
              </a:rPr>
              <a:t>降维</a:t>
            </a:r>
            <a:r>
              <a:rPr lang="zh-CN" altLang="en-US">
                <a:solidFill>
                  <a:srgbClr val="2919F5"/>
                </a:solidFill>
              </a:rPr>
              <a:t>转化为直观、易懂、数据可视化的问题</a:t>
            </a:r>
            <a:r>
              <a:rPr lang="zh-CN" altLang="en-US"/>
              <a:t>(测试校验完全自动化或者手动简单敲几个命令即可</a:t>
            </a:r>
            <a:r>
              <a:rPr lang="en-US" altLang="zh-CN"/>
              <a:t>---</a:t>
            </a:r>
            <a:r>
              <a:rPr lang="zh-CN" altLang="en-US"/>
              <a:t>谁用谁知道，不要看广告，看疗效</a:t>
            </a:r>
            <a:r>
              <a:rPr lang="en-US" altLang="zh-CN"/>
              <a:t>    </a:t>
            </a:r>
            <a:r>
              <a:rPr lang="zh-CN" altLang="en-US"/>
              <a:t>)，并附带多个原创高级功能。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目前LBA工具有Linux(x86和arm)和Windows三种版本(</a:t>
            </a:r>
            <a:r>
              <a:rPr lang="zh-CN" altLang="en-US" sz="1600" u="sng">
                <a:solidFill>
                  <a:srgbClr val="2919F5"/>
                </a:solidFill>
              </a:rPr>
              <a:t>https://github.com/zhangyoujia/hd_write_verify</a:t>
            </a:r>
            <a:r>
              <a:rPr lang="zh-CN" altLang="en-US"/>
              <a:t>)，1.</a:t>
            </a:r>
            <a:r>
              <a:rPr lang="en-US" altLang="zh-CN"/>
              <a:t>8</a:t>
            </a:r>
            <a:r>
              <a:rPr lang="zh-CN" altLang="en-US"/>
              <a:t>万行左右C代码。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98510" y="2555875"/>
            <a:ext cx="238125" cy="228600"/>
          </a:xfrm>
          <a:prstGeom prst="rect">
            <a:avLst/>
          </a:prstGeom>
        </p:spPr>
      </p:pic>
      <p:cxnSp>
        <p:nvCxnSpPr>
          <p:cNvPr id="17" name="直接连接符 16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7695" y="5046980"/>
            <a:ext cx="5116195" cy="1809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663565" y="5046980"/>
            <a:ext cx="5927090" cy="1802765"/>
          </a:xfrm>
          <a:prstGeom prst="rect">
            <a:avLst/>
          </a:prstGeom>
        </p:spPr>
      </p:pic>
      <p:pic>
        <p:nvPicPr>
          <p:cNvPr id="16" name="图片 15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695" y="3582670"/>
            <a:ext cx="3975100" cy="1431290"/>
          </a:xfrm>
          <a:prstGeom prst="rect">
            <a:avLst/>
          </a:prstGeom>
        </p:spPr>
      </p:pic>
      <p:pic>
        <p:nvPicPr>
          <p:cNvPr id="20" name="图片 19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7545" y="3588385"/>
            <a:ext cx="4131945" cy="1433830"/>
          </a:xfrm>
          <a:prstGeom prst="rect">
            <a:avLst/>
          </a:prstGeom>
        </p:spPr>
      </p:pic>
      <p:pic>
        <p:nvPicPr>
          <p:cNvPr id="23" name="图片 22" descr="test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6965" y="3583305"/>
            <a:ext cx="4131945" cy="1430655"/>
          </a:xfrm>
          <a:prstGeom prst="rect">
            <a:avLst/>
          </a:prstGeom>
        </p:spPr>
      </p:pic>
      <p:pic>
        <p:nvPicPr>
          <p:cNvPr id="4" name="图片 3" descr="RTX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9005" y="1388745"/>
            <a:ext cx="2806700" cy="60833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18948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簇间数据校验：(-L和-C参数)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LBA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445" y="831215"/>
            <a:ext cx="5438140" cy="6026785"/>
          </a:xfrm>
          <a:prstGeom prst="rect">
            <a:avLst/>
          </a:prstGeom>
        </p:spPr>
      </p:pic>
      <p:pic>
        <p:nvPicPr>
          <p:cNvPr id="6" name="图片 5" descr="LBA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5270" y="836930"/>
            <a:ext cx="3661291" cy="60264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229870" y="2173605"/>
            <a:ext cx="22840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LBA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地址：0x63000开始的之后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簇数据，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数据是一致的。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249555" y="4511675"/>
            <a:ext cx="226441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ym typeface="+mn-ea"/>
              </a:rPr>
              <a:t>校验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地址：0x63000开始的之后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数据，</a:t>
            </a:r>
            <a:r>
              <a:rPr lang="zh-CN">
                <a:sym typeface="+mn-ea"/>
              </a:rPr>
              <a:t>第</a:t>
            </a:r>
            <a:r>
              <a:rPr lang="en-US" altLang="zh-CN">
                <a:sym typeface="+mn-ea"/>
              </a:rPr>
              <a:t>82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，簇内偏移</a:t>
            </a:r>
            <a:r>
              <a:rPr lang="en-US" altLang="zh-CN">
                <a:sym typeface="+mn-ea"/>
              </a:rPr>
              <a:t>234</a:t>
            </a:r>
            <a:r>
              <a:rPr lang="zh-CN" altLang="en-US">
                <a:sym typeface="+mn-ea"/>
              </a:rPr>
              <a:t>扇区的数据与前后扇区的数据不一致：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007[1]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簇内数据校验：(-L和-S参数)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簇内数据校验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" y="1141730"/>
            <a:ext cx="5013325" cy="5716905"/>
          </a:xfrm>
          <a:prstGeom prst="rect">
            <a:avLst/>
          </a:prstGeom>
        </p:spPr>
      </p:pic>
      <p:pic>
        <p:nvPicPr>
          <p:cNvPr id="6" name="图片 5" descr="簇内数据校验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880" y="1141730"/>
            <a:ext cx="4989195" cy="57086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dump指定LBA的数据：(-L和-S参数)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14370" y="6191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4" imgW="971550" imgH="666750" progId="Package">
                  <p:embed/>
                </p:oleObj>
              </mc:Choice>
              <mc:Fallback>
                <p:oleObj name="" showAsIcon="1" r:id="rId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4370" y="6191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du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915" y="831215"/>
            <a:ext cx="5198110" cy="60255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各种类型存储及文件系统</a:t>
            </a:r>
            <a:r>
              <a:rPr lang="zh-CN"/>
              <a:t>的稳定性、可靠性测试</a:t>
            </a:r>
            <a:endParaRPr lang="zh-CN"/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64515" y="4091940"/>
            <a:ext cx="3399155" cy="2757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存储：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1. </a:t>
            </a:r>
            <a:r>
              <a:rPr lang="zh-CN" altLang="en-US" sz="1400"/>
              <a:t>内核存储协议栈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2. spdk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3. </a:t>
            </a:r>
            <a:r>
              <a:rPr lang="en-US" altLang="zh-CN" sz="1400">
                <a:sym typeface="+mn-ea"/>
              </a:rPr>
              <a:t>ceph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4. </a:t>
            </a:r>
            <a:r>
              <a:rPr lang="en-US" altLang="zh-CN" sz="1400">
                <a:sym typeface="+mn-ea"/>
              </a:rPr>
              <a:t>glusterfs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5. linstor</a:t>
            </a:r>
            <a:endParaRPr lang="en-US" altLang="zh-CN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6. longhorn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7. ipsan/fcsan/multipath/nas/......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endParaRPr lang="en-US" altLang="zh-CN" sz="600"/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文件系统：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本地文件系统：</a:t>
            </a:r>
            <a:r>
              <a:rPr lang="en-US" altLang="zh-CN" sz="1400">
                <a:sym typeface="+mn-ea"/>
              </a:rPr>
              <a:t>ext2/ext3/ext4/xfs/......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分布式文件系统：</a:t>
            </a:r>
            <a:r>
              <a:rPr lang="en-US" altLang="zh-CN" sz="1400">
                <a:sym typeface="+mn-ea"/>
              </a:rPr>
              <a:t>ocfs2/gfs2/......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内存文件系统</a:t>
            </a:r>
            <a:r>
              <a:rPr lang="en-US" altLang="zh-CN" sz="1400">
                <a:sym typeface="+mn-ea"/>
              </a:rPr>
              <a:t>: tmpfs/......</a:t>
            </a:r>
            <a:endParaRPr lang="en-US" altLang="zh-CN" sz="1400"/>
          </a:p>
        </p:txBody>
      </p:sp>
      <p:pic>
        <p:nvPicPr>
          <p:cNvPr id="5" name="图片 4" descr="spdk(19.0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" y="1168400"/>
            <a:ext cx="5453380" cy="29724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825750" y="4159250"/>
            <a:ext cx="906145" cy="854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746500" y="4149725"/>
            <a:ext cx="1125220" cy="855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825750" y="5031740"/>
            <a:ext cx="2054860" cy="339090"/>
          </a:xfrm>
          <a:prstGeom prst="rect">
            <a:avLst/>
          </a:prstGeom>
        </p:spPr>
      </p:pic>
      <p:pic>
        <p:nvPicPr>
          <p:cNvPr id="11" name="图片 10" descr="Linux-storage-stack-diagram_v4.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0840" y="635"/>
            <a:ext cx="4839335" cy="6858000"/>
          </a:xfrm>
          <a:prstGeom prst="rect">
            <a:avLst/>
          </a:prstGeom>
        </p:spPr>
      </p:pic>
      <p:pic>
        <p:nvPicPr>
          <p:cNvPr id="4" name="图片 3" descr="longhorn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6325" y="4150360"/>
            <a:ext cx="1211580" cy="121158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3720" y="939800"/>
            <a:ext cx="6096000" cy="853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磁盘硬件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磁盘坏道等</a:t>
            </a:r>
            <a:r>
              <a:rPr lang="en-US" altLang="zh-CN" sz="1400">
                <a:sym typeface="+mn-ea"/>
              </a:rPr>
              <a:t>--badblocks</a:t>
            </a:r>
            <a:r>
              <a:rPr lang="zh-CN" altLang="en-US" sz="1400">
                <a:sym typeface="+mn-ea"/>
              </a:rPr>
              <a:t>）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间接测试校验存储压缩功能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压缩等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间接测试校验存储加密功能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加密、磁盘</a:t>
            </a:r>
            <a:r>
              <a:rPr lang="en-US" altLang="zh-CN" sz="1400">
                <a:sym typeface="+mn-ea"/>
              </a:rPr>
              <a:t>luks</a:t>
            </a:r>
            <a:r>
              <a:rPr lang="zh-CN" altLang="en-US" sz="1400">
                <a:sym typeface="+mn-ea"/>
              </a:rPr>
              <a:t>加密等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</p:txBody>
      </p:sp>
      <p:pic>
        <p:nvPicPr>
          <p:cNvPr id="16386" name="图片 9218" descr="进化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96990" y="3059430"/>
            <a:ext cx="5171440" cy="1736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2" name="图片 12290" descr="iscsi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2780" y="2165985"/>
            <a:ext cx="5246370" cy="23133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4" name="图片 10242" descr="进化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96990" y="5020945"/>
            <a:ext cx="5171440" cy="1740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8" name="图片 7170" descr="进化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88735" y="971550"/>
            <a:ext cx="5198745" cy="1797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2" name="图片 8194" descr="进化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53415" y="4644390"/>
            <a:ext cx="5223510" cy="21170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066280" y="447865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ISCSI</a:t>
            </a:r>
            <a:endParaRPr lang="zh-CN" altLang="en-US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3"/>
            </p:custDataLst>
          </p:nvPr>
        </p:nvSpPr>
        <p:spPr>
          <a:xfrm>
            <a:off x="7066280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FC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4"/>
            </p:custDataLst>
          </p:nvPr>
        </p:nvSpPr>
        <p:spPr>
          <a:xfrm>
            <a:off x="7066280" y="2442210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DAS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5"/>
            </p:custDataLst>
          </p:nvPr>
        </p:nvSpPr>
        <p:spPr>
          <a:xfrm>
            <a:off x="1128395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NAS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605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工具典型应用场景：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计算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5635" y="1207135"/>
            <a:ext cx="6057900" cy="1828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29475" y="1306195"/>
            <a:ext cx="4459605" cy="472186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虚拟机热迁移存储/内存数据一致性校验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7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493395" y="3188335"/>
            <a:ext cx="7310755" cy="1416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/>
              <a:t>(1)</a:t>
            </a:r>
            <a:r>
              <a:rPr lang="en-US" altLang="zh-CN" sz="1600"/>
              <a:t> </a:t>
            </a:r>
            <a:r>
              <a:rPr lang="zh-CN" sz="1600"/>
              <a:t>虚拟机热迁移，怎么验证</a:t>
            </a:r>
            <a:r>
              <a:rPr lang="zh-CN" sz="1600">
                <a:solidFill>
                  <a:srgbClr val="2919F5"/>
                </a:solidFill>
              </a:rPr>
              <a:t>内存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sz="1600"/>
              <a:t>迁移到目标端虚拟机后，</a:t>
            </a:r>
            <a:r>
              <a:rPr lang="zh-CN" sz="1600">
                <a:sym typeface="+mn-ea"/>
              </a:rPr>
              <a:t>数据</a:t>
            </a:r>
            <a:r>
              <a:rPr lang="zh-CN" sz="1600"/>
              <a:t>没有出错？</a:t>
            </a:r>
            <a:endParaRPr lang="zh-CN" altLang="en-US" sz="1600"/>
          </a:p>
          <a:p>
            <a:r>
              <a:rPr lang="zh-CN" altLang="en-US" sz="1600"/>
              <a:t>(2)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内存数据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sz="1600">
              <a:sym typeface="+mn-ea"/>
            </a:endParaRPr>
          </a:p>
          <a:p>
            <a:endParaRPr lang="zh-CN" altLang="en-US" sz="1600"/>
          </a:p>
          <a:p>
            <a:r>
              <a:rPr lang="zh-CN" altLang="en-US" sz="1600"/>
              <a:t>(3)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迁移到目标端虚拟机后，数据没有出错？</a:t>
            </a:r>
            <a:endParaRPr lang="zh-CN" altLang="en-US" sz="1600"/>
          </a:p>
          <a:p>
            <a:r>
              <a:rPr lang="zh-CN" altLang="en-US" sz="1600"/>
              <a:t>(4)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altLang="en-US" sz="1600"/>
          </a:p>
        </p:txBody>
      </p:sp>
      <p:pic>
        <p:nvPicPr>
          <p:cNvPr id="4" name="图片 3" descr="热迁移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635" y="4699635"/>
            <a:ext cx="6743700" cy="21336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0518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快照、备份、容灾、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CDP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校验快照、</a:t>
            </a:r>
            <a:r>
              <a:t>备份、容灾、CDP等数据一致性校验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-2147482624"/>
          <p:cNvGraphicFramePr/>
          <p:nvPr>
            <p:custDataLst>
              <p:tags r:id="rId4"/>
            </p:custDataLst>
          </p:nvPr>
        </p:nvGraphicFramePr>
        <p:xfrm>
          <a:off x="0" y="1168400"/>
          <a:ext cx="8818880" cy="582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5492115" imgH="3958590" progId="Visio.Drawing.11">
                  <p:embed/>
                </p:oleObj>
              </mc:Choice>
              <mc:Fallback>
                <p:oleObj name="" r:id="rId5" imgW="5492115" imgH="3958590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1168400"/>
                        <a:ext cx="8818880" cy="58216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20700" y="1205865"/>
            <a:ext cx="11185525" cy="7442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源虚拟机配置LBA自动化测试系统ISO和数据盘，LBA工具写磁盘模拟业务系统的</a:t>
            </a:r>
            <a:r>
              <a:rPr lang="en-US" altLang="zh-CN" sz="1400"/>
              <a:t>IO</a:t>
            </a:r>
            <a:r>
              <a:rPr lang="zh-CN" altLang="en-US" sz="1400"/>
              <a:t>数据；</a:t>
            </a:r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定期对虚拟机进行全量备份和增量备份；</a:t>
            </a:r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使用虚拟机备份创建新虚拟机，并且加载LBA自动化测试系统ISO，LBA工具自动校验新虚拟机数据盘中的数据一致性；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 b="1">
              <a:solidFill>
                <a:srgbClr val="2919F5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20340" y="2113915"/>
            <a:ext cx="927735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4.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下图中，备份可以替换成快照、容灾、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CDP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；源虚拟机可以替换成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工具测试存储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比如：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存储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支持快照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</a:t>
            </a:r>
            <a:endParaRPr lang="zh-CN" altLang="en-US" sz="1400" b="1">
              <a:solidFill>
                <a:srgbClr val="2919F5"/>
              </a:solidFill>
            </a:endParaRPr>
          </a:p>
          <a:p>
            <a:endParaRPr lang="en-US" altLang="zh-CN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5.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下图校验虚拟机，即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，可以将各个备份点挂成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nbd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等块设备，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直接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工具校验数据一致性；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   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使用虚拟机来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校验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是因为使用自动化系统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集成了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工具的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ISO)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，校验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的数据一致性更方便。</a:t>
            </a:r>
            <a:endParaRPr lang="zh-CN" altLang="en-US" sz="1400" b="1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38760" y="826770"/>
            <a:ext cx="77768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自动化测试系统</a:t>
            </a:r>
            <a:r>
              <a:rPr lang="en-US" altLang="zh-CN"/>
              <a:t>ISO</a:t>
            </a:r>
            <a:r>
              <a:rPr lang="zh-CN" altLang="en-US"/>
              <a:t>，包括：</a:t>
            </a:r>
            <a:r>
              <a:rPr lang="en-US" altLang="zh-CN">
                <a:solidFill>
                  <a:srgbClr val="2919F5"/>
                </a:solidFill>
              </a:rPr>
              <a:t>linux_x86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linux_arm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winPE</a:t>
            </a:r>
            <a:r>
              <a:rPr lang="en-US" altLang="zh-CN"/>
              <a:t> </a:t>
            </a:r>
            <a:r>
              <a:rPr lang="zh-CN" altLang="en-US"/>
              <a:t>三种版本</a:t>
            </a:r>
            <a:endParaRPr lang="zh-CN" altLang="en-US"/>
          </a:p>
        </p:txBody>
      </p:sp>
      <p:pic>
        <p:nvPicPr>
          <p:cNvPr id="5" name="图片 4" descr="lba_is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25" y="1179195"/>
            <a:ext cx="5863590" cy="5527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460" y="1188085"/>
            <a:ext cx="5889625" cy="55168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00.xml><?xml version="1.0" encoding="utf-8"?>
<p:tagLst xmlns:p="http://schemas.openxmlformats.org/presentationml/2006/main">
  <p:tag name="KSO_WM_BEAUTIFY_FLAG" val=""/>
</p:tagLst>
</file>

<file path=ppt/tags/tag1001.xml><?xml version="1.0" encoding="utf-8"?>
<p:tagLst xmlns:p="http://schemas.openxmlformats.org/presentationml/2006/main">
  <p:tag name="KSO_WM_BEAUTIFY_FLAG" val=""/>
</p:tagLst>
</file>

<file path=ppt/tags/tag1002.xml><?xml version="1.0" encoding="utf-8"?>
<p:tagLst xmlns:p="http://schemas.openxmlformats.org/presentationml/2006/main">
  <p:tag name="KSO_WM_BEAUTIFY_FLAG" val=""/>
</p:tagLst>
</file>

<file path=ppt/tags/tag1003.xml><?xml version="1.0" encoding="utf-8"?>
<p:tagLst xmlns:p="http://schemas.openxmlformats.org/presentationml/2006/main">
  <p:tag name="KSO_WM_BEAUTIFY_FLAG" val=""/>
</p:tagLst>
</file>

<file path=ppt/tags/tag1004.xml><?xml version="1.0" encoding="utf-8"?>
<p:tagLst xmlns:p="http://schemas.openxmlformats.org/presentationml/2006/main">
  <p:tag name="KSO_WM_BEAUTIFY_FLAG" val=""/>
</p:tagLst>
</file>

<file path=ppt/tags/tag1005.xml><?xml version="1.0" encoding="utf-8"?>
<p:tagLst xmlns:p="http://schemas.openxmlformats.org/presentationml/2006/main">
  <p:tag name="KSO_WM_BEAUTIFY_FLAG" val=""/>
</p:tagLst>
</file>

<file path=ppt/tags/tag1006.xml><?xml version="1.0" encoding="utf-8"?>
<p:tagLst xmlns:p="http://schemas.openxmlformats.org/presentationml/2006/main">
  <p:tag name="KSO_WM_BEAUTIFY_FLAG" val=""/>
</p:tagLst>
</file>

<file path=ppt/tags/tag1007.xml><?xml version="1.0" encoding="utf-8"?>
<p:tagLst xmlns:p="http://schemas.openxmlformats.org/presentationml/2006/main">
  <p:tag name="KSO_WM_BEAUTIFY_FLAG" val=""/>
</p:tagLst>
</file>

<file path=ppt/tags/tag1008.xml><?xml version="1.0" encoding="utf-8"?>
<p:tagLst xmlns:p="http://schemas.openxmlformats.org/presentationml/2006/main">
  <p:tag name="KSO_WM_BEAUTIFY_FLAG" val=""/>
</p:tagLst>
</file>

<file path=ppt/tags/tag1009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10.xml><?xml version="1.0" encoding="utf-8"?>
<p:tagLst xmlns:p="http://schemas.openxmlformats.org/presentationml/2006/main">
  <p:tag name="KSO_WM_BEAUTIFY_FLAG" val=""/>
</p:tagLst>
</file>

<file path=ppt/tags/tag1011.xml><?xml version="1.0" encoding="utf-8"?>
<p:tagLst xmlns:p="http://schemas.openxmlformats.org/presentationml/2006/main">
  <p:tag name="KSO_WM_BEAUTIFY_FLAG" val=""/>
</p:tagLst>
</file>

<file path=ppt/tags/tag1012.xml><?xml version="1.0" encoding="utf-8"?>
<p:tagLst xmlns:p="http://schemas.openxmlformats.org/presentationml/2006/main">
  <p:tag name="KSO_WM_BEAUTIFY_FLAG" val=""/>
</p:tagLst>
</file>

<file path=ppt/tags/tag1013.xml><?xml version="1.0" encoding="utf-8"?>
<p:tagLst xmlns:p="http://schemas.openxmlformats.org/presentationml/2006/main">
  <p:tag name="KSO_WM_BEAUTIFY_FLAG" val=""/>
</p:tagLst>
</file>

<file path=ppt/tags/tag1014.xml><?xml version="1.0" encoding="utf-8"?>
<p:tagLst xmlns:p="http://schemas.openxmlformats.org/presentationml/2006/main">
  <p:tag name="KSO_WM_BEAUTIFY_FLAG" val=""/>
</p:tagLst>
</file>

<file path=ppt/tags/tag1015.xml><?xml version="1.0" encoding="utf-8"?>
<p:tagLst xmlns:p="http://schemas.openxmlformats.org/presentationml/2006/main">
  <p:tag name="KSO_WM_BEAUTIFY_FLAG" val=""/>
</p:tagLst>
</file>

<file path=ppt/tags/tag1016.xml><?xml version="1.0" encoding="utf-8"?>
<p:tagLst xmlns:p="http://schemas.openxmlformats.org/presentationml/2006/main">
  <p:tag name="KSO_WM_BEAUTIFY_FLAG" val=""/>
</p:tagLst>
</file>

<file path=ppt/tags/tag1017.xml><?xml version="1.0" encoding="utf-8"?>
<p:tagLst xmlns:p="http://schemas.openxmlformats.org/presentationml/2006/main">
  <p:tag name="KSO_WM_BEAUTIFY_FLAG" val=""/>
</p:tagLst>
</file>

<file path=ppt/tags/tag1018.xml><?xml version="1.0" encoding="utf-8"?>
<p:tagLst xmlns:p="http://schemas.openxmlformats.org/presentationml/2006/main">
  <p:tag name="KSO_WM_BEAUTIFY_FLAG" val=""/>
</p:tagLst>
</file>

<file path=ppt/tags/tag1019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20.xml><?xml version="1.0" encoding="utf-8"?>
<p:tagLst xmlns:p="http://schemas.openxmlformats.org/presentationml/2006/main">
  <p:tag name="KSO_WM_BEAUTIFY_FLAG" val=""/>
</p:tagLst>
</file>

<file path=ppt/tags/tag1021.xml><?xml version="1.0" encoding="utf-8"?>
<p:tagLst xmlns:p="http://schemas.openxmlformats.org/presentationml/2006/main">
  <p:tag name="KSO_WM_BEAUTIFY_FLAG" val=""/>
</p:tagLst>
</file>

<file path=ppt/tags/tag1022.xml><?xml version="1.0" encoding="utf-8"?>
<p:tagLst xmlns:p="http://schemas.openxmlformats.org/presentationml/2006/main">
  <p:tag name="KSO_WM_BEAUTIFY_FLAG" val=""/>
</p:tagLst>
</file>

<file path=ppt/tags/tag1023.xml><?xml version="1.0" encoding="utf-8"?>
<p:tagLst xmlns:p="http://schemas.openxmlformats.org/presentationml/2006/main">
  <p:tag name="KSO_WM_BEAUTIFY_FLAG" val=""/>
</p:tagLst>
</file>

<file path=ppt/tags/tag1024.xml><?xml version="1.0" encoding="utf-8"?>
<p:tagLst xmlns:p="http://schemas.openxmlformats.org/presentationml/2006/main">
  <p:tag name="KSO_WM_BEAUTIFY_FLAG" val=""/>
</p:tagLst>
</file>

<file path=ppt/tags/tag1025.xml><?xml version="1.0" encoding="utf-8"?>
<p:tagLst xmlns:p="http://schemas.openxmlformats.org/presentationml/2006/main">
  <p:tag name="KSO_WM_BEAUTIFY_FLAG" val=""/>
</p:tagLst>
</file>

<file path=ppt/tags/tag1026.xml><?xml version="1.0" encoding="utf-8"?>
<p:tagLst xmlns:p="http://schemas.openxmlformats.org/presentationml/2006/main">
  <p:tag name="KSO_WM_BEAUTIFY_FLAG" val=""/>
</p:tagLst>
</file>

<file path=ppt/tags/tag1027.xml><?xml version="1.0" encoding="utf-8"?>
<p:tagLst xmlns:p="http://schemas.openxmlformats.org/presentationml/2006/main">
  <p:tag name="KSO_WM_BEAUTIFY_FLAG" val=""/>
</p:tagLst>
</file>

<file path=ppt/tags/tag1028.xml><?xml version="1.0" encoding="utf-8"?>
<p:tagLst xmlns:p="http://schemas.openxmlformats.org/presentationml/2006/main">
  <p:tag name="KSO_WM_BEAUTIFY_FLAG" val=""/>
</p:tagLst>
</file>

<file path=ppt/tags/tag1029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30.xml><?xml version="1.0" encoding="utf-8"?>
<p:tagLst xmlns:p="http://schemas.openxmlformats.org/presentationml/2006/main">
  <p:tag name="KSO_WM_BEAUTIFY_FLAG" val=""/>
</p:tagLst>
</file>

<file path=ppt/tags/tag1031.xml><?xml version="1.0" encoding="utf-8"?>
<p:tagLst xmlns:p="http://schemas.openxmlformats.org/presentationml/2006/main">
  <p:tag name="KSO_WM_BEAUTIFY_FLAG" val=""/>
</p:tagLst>
</file>

<file path=ppt/tags/tag1032.xml><?xml version="1.0" encoding="utf-8"?>
<p:tagLst xmlns:p="http://schemas.openxmlformats.org/presentationml/2006/main">
  <p:tag name="KSO_WM_BEAUTIFY_FLAG" val=""/>
</p:tagLst>
</file>

<file path=ppt/tags/tag1033.xml><?xml version="1.0" encoding="utf-8"?>
<p:tagLst xmlns:p="http://schemas.openxmlformats.org/presentationml/2006/main">
  <p:tag name="KSO_WM_BEAUTIFY_FLAG" val=""/>
</p:tagLst>
</file>

<file path=ppt/tags/tag1034.xml><?xml version="1.0" encoding="utf-8"?>
<p:tagLst xmlns:p="http://schemas.openxmlformats.org/presentationml/2006/main">
  <p:tag name="KSO_WM_BEAUTIFY_FLAG" val=""/>
</p:tagLst>
</file>

<file path=ppt/tags/tag1035.xml><?xml version="1.0" encoding="utf-8"?>
<p:tagLst xmlns:p="http://schemas.openxmlformats.org/presentationml/2006/main">
  <p:tag name="KSO_WM_BEAUTIFY_FLAG" val=""/>
</p:tagLst>
</file>

<file path=ppt/tags/tag1036.xml><?xml version="1.0" encoding="utf-8"?>
<p:tagLst xmlns:p="http://schemas.openxmlformats.org/presentationml/2006/main">
  <p:tag name="KSO_WM_BEAUTIFY_FLAG" val=""/>
</p:tagLst>
</file>

<file path=ppt/tags/tag1037.xml><?xml version="1.0" encoding="utf-8"?>
<p:tagLst xmlns:p="http://schemas.openxmlformats.org/presentationml/2006/main">
  <p:tag name="KSO_WM_BEAUTIFY_FLAG" val=""/>
</p:tagLst>
</file>

<file path=ppt/tags/tag1038.xml><?xml version="1.0" encoding="utf-8"?>
<p:tagLst xmlns:p="http://schemas.openxmlformats.org/presentationml/2006/main">
  <p:tag name="KSO_WM_BEAUTIFY_FLAG" val=""/>
</p:tagLst>
</file>

<file path=ppt/tags/tag1039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40.xml><?xml version="1.0" encoding="utf-8"?>
<p:tagLst xmlns:p="http://schemas.openxmlformats.org/presentationml/2006/main">
  <p:tag name="KSO_WM_BEAUTIFY_FLAG" val=""/>
</p:tagLst>
</file>

<file path=ppt/tags/tag1041.xml><?xml version="1.0" encoding="utf-8"?>
<p:tagLst xmlns:p="http://schemas.openxmlformats.org/presentationml/2006/main">
  <p:tag name="KSO_WM_BEAUTIFY_FLAG" val=""/>
</p:tagLst>
</file>

<file path=ppt/tags/tag1042.xml><?xml version="1.0" encoding="utf-8"?>
<p:tagLst xmlns:p="http://schemas.openxmlformats.org/presentationml/2006/main">
  <p:tag name="KSO_WM_BEAUTIFY_FLAG" val=""/>
</p:tagLst>
</file>

<file path=ppt/tags/tag1043.xml><?xml version="1.0" encoding="utf-8"?>
<p:tagLst xmlns:p="http://schemas.openxmlformats.org/presentationml/2006/main">
  <p:tag name="KSO_WM_BEAUTIFY_FLAG" val=""/>
</p:tagLst>
</file>

<file path=ppt/tags/tag1044.xml><?xml version="1.0" encoding="utf-8"?>
<p:tagLst xmlns:p="http://schemas.openxmlformats.org/presentationml/2006/main">
  <p:tag name="KSO_WM_BEAUTIFY_FLAG" val=""/>
</p:tagLst>
</file>

<file path=ppt/tags/tag1045.xml><?xml version="1.0" encoding="utf-8"?>
<p:tagLst xmlns:p="http://schemas.openxmlformats.org/presentationml/2006/main">
  <p:tag name="KSO_WM_BEAUTIFY_FLAG" val=""/>
</p:tagLst>
</file>

<file path=ppt/tags/tag1046.xml><?xml version="1.0" encoding="utf-8"?>
<p:tagLst xmlns:p="http://schemas.openxmlformats.org/presentationml/2006/main">
  <p:tag name="KSO_WM_BEAUTIFY_FLAG" val=""/>
</p:tagLst>
</file>

<file path=ppt/tags/tag1047.xml><?xml version="1.0" encoding="utf-8"?>
<p:tagLst xmlns:p="http://schemas.openxmlformats.org/presentationml/2006/main">
  <p:tag name="KSO_WM_BEAUTIFY_FLAG" val=""/>
</p:tagLst>
</file>

<file path=ppt/tags/tag1048.xml><?xml version="1.0" encoding="utf-8"?>
<p:tagLst xmlns:p="http://schemas.openxmlformats.org/presentationml/2006/main">
  <p:tag name="KSO_WM_BEAUTIFY_FLAG" val=""/>
</p:tagLst>
</file>

<file path=ppt/tags/tag1049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50.xml><?xml version="1.0" encoding="utf-8"?>
<p:tagLst xmlns:p="http://schemas.openxmlformats.org/presentationml/2006/main">
  <p:tag name="KSO_WM_BEAUTIFY_FLAG" val=""/>
</p:tagLst>
</file>

<file path=ppt/tags/tag1051.xml><?xml version="1.0" encoding="utf-8"?>
<p:tagLst xmlns:p="http://schemas.openxmlformats.org/presentationml/2006/main">
  <p:tag name="KSO_WM_BEAUTIFY_FLAG" val=""/>
</p:tagLst>
</file>

<file path=ppt/tags/tag1052.xml><?xml version="1.0" encoding="utf-8"?>
<p:tagLst xmlns:p="http://schemas.openxmlformats.org/presentationml/2006/main">
  <p:tag name="KSO_WM_BEAUTIFY_FLAG" val=""/>
</p:tagLst>
</file>

<file path=ppt/tags/tag1053.xml><?xml version="1.0" encoding="utf-8"?>
<p:tagLst xmlns:p="http://schemas.openxmlformats.org/presentationml/2006/main">
  <p:tag name="KSO_WM_BEAUTIFY_FLAG" val=""/>
</p:tagLst>
</file>

<file path=ppt/tags/tag1054.xml><?xml version="1.0" encoding="utf-8"?>
<p:tagLst xmlns:p="http://schemas.openxmlformats.org/presentationml/2006/main">
  <p:tag name="KSO_WM_BEAUTIFY_FLAG" val=""/>
</p:tagLst>
</file>

<file path=ppt/tags/tag1055.xml><?xml version="1.0" encoding="utf-8"?>
<p:tagLst xmlns:p="http://schemas.openxmlformats.org/presentationml/2006/main">
  <p:tag name="KSO_WM_BEAUTIFY_FLAG" val=""/>
</p:tagLst>
</file>

<file path=ppt/tags/tag1056.xml><?xml version="1.0" encoding="utf-8"?>
<p:tagLst xmlns:p="http://schemas.openxmlformats.org/presentationml/2006/main">
  <p:tag name="KSO_WM_BEAUTIFY_FLAG" val=""/>
</p:tagLst>
</file>

<file path=ppt/tags/tag1057.xml><?xml version="1.0" encoding="utf-8"?>
<p:tagLst xmlns:p="http://schemas.openxmlformats.org/presentationml/2006/main">
  <p:tag name="KSO_WM_BEAUTIFY_FLAG" val=""/>
</p:tagLst>
</file>

<file path=ppt/tags/tag1058.xml><?xml version="1.0" encoding="utf-8"?>
<p:tagLst xmlns:p="http://schemas.openxmlformats.org/presentationml/2006/main">
  <p:tag name="KSO_WM_BEAUTIFY_FLAG" val=""/>
</p:tagLst>
</file>

<file path=ppt/tags/tag1059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60.xml><?xml version="1.0" encoding="utf-8"?>
<p:tagLst xmlns:p="http://schemas.openxmlformats.org/presentationml/2006/main">
  <p:tag name="KSO_WM_BEAUTIFY_FLAG" val=""/>
</p:tagLst>
</file>

<file path=ppt/tags/tag1061.xml><?xml version="1.0" encoding="utf-8"?>
<p:tagLst xmlns:p="http://schemas.openxmlformats.org/presentationml/2006/main">
  <p:tag name="KSO_WM_BEAUTIFY_FLAG" val=""/>
</p:tagLst>
</file>

<file path=ppt/tags/tag1062.xml><?xml version="1.0" encoding="utf-8"?>
<p:tagLst xmlns:p="http://schemas.openxmlformats.org/presentationml/2006/main">
  <p:tag name="KSO_WM_BEAUTIFY_FLAG" val=""/>
</p:tagLst>
</file>

<file path=ppt/tags/tag1063.xml><?xml version="1.0" encoding="utf-8"?>
<p:tagLst xmlns:p="http://schemas.openxmlformats.org/presentationml/2006/main">
  <p:tag name="KSO_WM_BEAUTIFY_FLAG" val=""/>
</p:tagLst>
</file>

<file path=ppt/tags/tag1064.xml><?xml version="1.0" encoding="utf-8"?>
<p:tagLst xmlns:p="http://schemas.openxmlformats.org/presentationml/2006/main">
  <p:tag name="KSO_WM_BEAUTIFY_FLAG" val=""/>
</p:tagLst>
</file>

<file path=ppt/tags/tag1065.xml><?xml version="1.0" encoding="utf-8"?>
<p:tagLst xmlns:p="http://schemas.openxmlformats.org/presentationml/2006/main">
  <p:tag name="KSO_WM_BEAUTIFY_FLAG" val=""/>
</p:tagLst>
</file>

<file path=ppt/tags/tag1066.xml><?xml version="1.0" encoding="utf-8"?>
<p:tagLst xmlns:p="http://schemas.openxmlformats.org/presentationml/2006/main">
  <p:tag name="KSO_WM_BEAUTIFY_FLAG" val=""/>
</p:tagLst>
</file>

<file path=ppt/tags/tag1067.xml><?xml version="1.0" encoding="utf-8"?>
<p:tagLst xmlns:p="http://schemas.openxmlformats.org/presentationml/2006/main">
  <p:tag name="KSO_WM_BEAUTIFY_FLAG" val=""/>
</p:tagLst>
</file>

<file path=ppt/tags/tag1068.xml><?xml version="1.0" encoding="utf-8"?>
<p:tagLst xmlns:p="http://schemas.openxmlformats.org/presentationml/2006/main">
  <p:tag name="KSO_WM_BEAUTIFY_FLAG" val=""/>
</p:tagLst>
</file>

<file path=ppt/tags/tag1069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70.xml><?xml version="1.0" encoding="utf-8"?>
<p:tagLst xmlns:p="http://schemas.openxmlformats.org/presentationml/2006/main">
  <p:tag name="KSO_WM_BEAUTIFY_FLAG" val=""/>
</p:tagLst>
</file>

<file path=ppt/tags/tag1071.xml><?xml version="1.0" encoding="utf-8"?>
<p:tagLst xmlns:p="http://schemas.openxmlformats.org/presentationml/2006/main">
  <p:tag name="KSO_WM_BEAUTIFY_FLAG" val=""/>
</p:tagLst>
</file>

<file path=ppt/tags/tag1072.xml><?xml version="1.0" encoding="utf-8"?>
<p:tagLst xmlns:p="http://schemas.openxmlformats.org/presentationml/2006/main">
  <p:tag name="KSO_WM_BEAUTIFY_FLAG" val=""/>
</p:tagLst>
</file>

<file path=ppt/tags/tag1073.xml><?xml version="1.0" encoding="utf-8"?>
<p:tagLst xmlns:p="http://schemas.openxmlformats.org/presentationml/2006/main">
  <p:tag name="KSO_WM_BEAUTIFY_FLAG" val=""/>
</p:tagLst>
</file>

<file path=ppt/tags/tag1074.xml><?xml version="1.0" encoding="utf-8"?>
<p:tagLst xmlns:p="http://schemas.openxmlformats.org/presentationml/2006/main">
  <p:tag name="KSO_WM_BEAUTIFY_FLAG" val=""/>
</p:tagLst>
</file>

<file path=ppt/tags/tag1075.xml><?xml version="1.0" encoding="utf-8"?>
<p:tagLst xmlns:p="http://schemas.openxmlformats.org/presentationml/2006/main">
  <p:tag name="KSO_WM_BEAUTIFY_FLAG" val=""/>
</p:tagLst>
</file>

<file path=ppt/tags/tag1076.xml><?xml version="1.0" encoding="utf-8"?>
<p:tagLst xmlns:p="http://schemas.openxmlformats.org/presentationml/2006/main">
  <p:tag name="KSO_WM_BEAUTIFY_FLAG" val=""/>
</p:tagLst>
</file>

<file path=ppt/tags/tag1077.xml><?xml version="1.0" encoding="utf-8"?>
<p:tagLst xmlns:p="http://schemas.openxmlformats.org/presentationml/2006/main">
  <p:tag name="KSO_WM_BEAUTIFY_FLAG" val=""/>
</p:tagLst>
</file>

<file path=ppt/tags/tag1078.xml><?xml version="1.0" encoding="utf-8"?>
<p:tagLst xmlns:p="http://schemas.openxmlformats.org/presentationml/2006/main">
  <p:tag name="KSO_WM_BEAUTIFY_FLAG" val=""/>
</p:tagLst>
</file>

<file path=ppt/tags/tag1079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80.xml><?xml version="1.0" encoding="utf-8"?>
<p:tagLst xmlns:p="http://schemas.openxmlformats.org/presentationml/2006/main">
  <p:tag name="KSO_WM_BEAUTIFY_FLAG" val=""/>
</p:tagLst>
</file>

<file path=ppt/tags/tag1081.xml><?xml version="1.0" encoding="utf-8"?>
<p:tagLst xmlns:p="http://schemas.openxmlformats.org/presentationml/2006/main">
  <p:tag name="KSO_WM_BEAUTIFY_FLAG" val=""/>
</p:tagLst>
</file>

<file path=ppt/tags/tag1082.xml><?xml version="1.0" encoding="utf-8"?>
<p:tagLst xmlns:p="http://schemas.openxmlformats.org/presentationml/2006/main">
  <p:tag name="KSO_WM_BEAUTIFY_FLAG" val=""/>
</p:tagLst>
</file>

<file path=ppt/tags/tag1083.xml><?xml version="1.0" encoding="utf-8"?>
<p:tagLst xmlns:p="http://schemas.openxmlformats.org/presentationml/2006/main">
  <p:tag name="KSO_WM_BEAUTIFY_FLAG" val=""/>
</p:tagLst>
</file>

<file path=ppt/tags/tag1084.xml><?xml version="1.0" encoding="utf-8"?>
<p:tagLst xmlns:p="http://schemas.openxmlformats.org/presentationml/2006/main">
  <p:tag name="KSO_WM_BEAUTIFY_FLAG" val=""/>
</p:tagLst>
</file>

<file path=ppt/tags/tag1085.xml><?xml version="1.0" encoding="utf-8"?>
<p:tagLst xmlns:p="http://schemas.openxmlformats.org/presentationml/2006/main">
  <p:tag name="KSO_WM_BEAUTIFY_FLAG" val=""/>
</p:tagLst>
</file>

<file path=ppt/tags/tag1086.xml><?xml version="1.0" encoding="utf-8"?>
<p:tagLst xmlns:p="http://schemas.openxmlformats.org/presentationml/2006/main">
  <p:tag name="KSO_WM_BEAUTIFY_FLAG" val=""/>
</p:tagLst>
</file>

<file path=ppt/tags/tag1087.xml><?xml version="1.0" encoding="utf-8"?>
<p:tagLst xmlns:p="http://schemas.openxmlformats.org/presentationml/2006/main">
  <p:tag name="KSO_WM_BEAUTIFY_FLAG" val=""/>
</p:tagLst>
</file>

<file path=ppt/tags/tag1088.xml><?xml version="1.0" encoding="utf-8"?>
<p:tagLst xmlns:p="http://schemas.openxmlformats.org/presentationml/2006/main">
  <p:tag name="KSO_WM_BEAUTIFY_FLAG" val=""/>
</p:tagLst>
</file>

<file path=ppt/tags/tag1089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090.xml><?xml version="1.0" encoding="utf-8"?>
<p:tagLst xmlns:p="http://schemas.openxmlformats.org/presentationml/2006/main">
  <p:tag name="KSO_WM_BEAUTIFY_FLAG" val=""/>
</p:tagLst>
</file>

<file path=ppt/tags/tag1091.xml><?xml version="1.0" encoding="utf-8"?>
<p:tagLst xmlns:p="http://schemas.openxmlformats.org/presentationml/2006/main">
  <p:tag name="KSO_WM_BEAUTIFY_FLAG" val=""/>
</p:tagLst>
</file>

<file path=ppt/tags/tag1092.xml><?xml version="1.0" encoding="utf-8"?>
<p:tagLst xmlns:p="http://schemas.openxmlformats.org/presentationml/2006/main">
  <p:tag name="KSO_WM_BEAUTIFY_FLAG" val=""/>
</p:tagLst>
</file>

<file path=ppt/tags/tag1093.xml><?xml version="1.0" encoding="utf-8"?>
<p:tagLst xmlns:p="http://schemas.openxmlformats.org/presentationml/2006/main">
  <p:tag name="KSO_WM_BEAUTIFY_FLAG" val=""/>
</p:tagLst>
</file>

<file path=ppt/tags/tag1094.xml><?xml version="1.0" encoding="utf-8"?>
<p:tagLst xmlns:p="http://schemas.openxmlformats.org/presentationml/2006/main">
  <p:tag name="KSO_WM_BEAUTIFY_FLAG" val=""/>
</p:tagLst>
</file>

<file path=ppt/tags/tag1095.xml><?xml version="1.0" encoding="utf-8"?>
<p:tagLst xmlns:p="http://schemas.openxmlformats.org/presentationml/2006/main">
  <p:tag name="KSO_WM_BEAUTIFY_FLAG" val=""/>
</p:tagLst>
</file>

<file path=ppt/tags/tag1096.xml><?xml version="1.0" encoding="utf-8"?>
<p:tagLst xmlns:p="http://schemas.openxmlformats.org/presentationml/2006/main">
  <p:tag name="KSO_WM_BEAUTIFY_FLAG" val=""/>
</p:tagLst>
</file>

<file path=ppt/tags/tag1097.xml><?xml version="1.0" encoding="utf-8"?>
<p:tagLst xmlns:p="http://schemas.openxmlformats.org/presentationml/2006/main">
  <p:tag name="KSO_WM_BEAUTIFY_FLAG" val=""/>
</p:tagLst>
</file>

<file path=ppt/tags/tag1098.xml><?xml version="1.0" encoding="utf-8"?>
<p:tagLst xmlns:p="http://schemas.openxmlformats.org/presentationml/2006/main">
  <p:tag name="KSO_WM_BEAUTIFY_FLAG" val=""/>
</p:tagLst>
</file>

<file path=ppt/tags/tag109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00.xml><?xml version="1.0" encoding="utf-8"?>
<p:tagLst xmlns:p="http://schemas.openxmlformats.org/presentationml/2006/main">
  <p:tag name="KSO_WM_BEAUTIFY_FLAG" val=""/>
</p:tagLst>
</file>

<file path=ppt/tags/tag1101.xml><?xml version="1.0" encoding="utf-8"?>
<p:tagLst xmlns:p="http://schemas.openxmlformats.org/presentationml/2006/main">
  <p:tag name="KSO_WM_BEAUTIFY_FLAG" val=""/>
</p:tagLst>
</file>

<file path=ppt/tags/tag1102.xml><?xml version="1.0" encoding="utf-8"?>
<p:tagLst xmlns:p="http://schemas.openxmlformats.org/presentationml/2006/main">
  <p:tag name="KSO_WM_BEAUTIFY_FLAG" val=""/>
</p:tagLst>
</file>

<file path=ppt/tags/tag1103.xml><?xml version="1.0" encoding="utf-8"?>
<p:tagLst xmlns:p="http://schemas.openxmlformats.org/presentationml/2006/main">
  <p:tag name="KSO_WM_BEAUTIFY_FLAG" val=""/>
</p:tagLst>
</file>

<file path=ppt/tags/tag1104.xml><?xml version="1.0" encoding="utf-8"?>
<p:tagLst xmlns:p="http://schemas.openxmlformats.org/presentationml/2006/main">
  <p:tag name="KSO_WM_BEAUTIFY_FLAG" val=""/>
</p:tagLst>
</file>

<file path=ppt/tags/tag1105.xml><?xml version="1.0" encoding="utf-8"?>
<p:tagLst xmlns:p="http://schemas.openxmlformats.org/presentationml/2006/main">
  <p:tag name="KSO_WM_BEAUTIFY_FLAG" val=""/>
</p:tagLst>
</file>

<file path=ppt/tags/tag1106.xml><?xml version="1.0" encoding="utf-8"?>
<p:tagLst xmlns:p="http://schemas.openxmlformats.org/presentationml/2006/main">
  <p:tag name="KSO_WM_BEAUTIFY_FLAG" val=""/>
</p:tagLst>
</file>

<file path=ppt/tags/tag1107.xml><?xml version="1.0" encoding="utf-8"?>
<p:tagLst xmlns:p="http://schemas.openxmlformats.org/presentationml/2006/main">
  <p:tag name="KSO_WM_BEAUTIFY_FLAG" val=""/>
</p:tagLst>
</file>

<file path=ppt/tags/tag1108.xml><?xml version="1.0" encoding="utf-8"?>
<p:tagLst xmlns:p="http://schemas.openxmlformats.org/presentationml/2006/main">
  <p:tag name="KSO_WM_BEAUTIFY_FLAG" val=""/>
</p:tagLst>
</file>

<file path=ppt/tags/tag1109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10.xml><?xml version="1.0" encoding="utf-8"?>
<p:tagLst xmlns:p="http://schemas.openxmlformats.org/presentationml/2006/main">
  <p:tag name="KSO_WM_BEAUTIFY_FLAG" val=""/>
</p:tagLst>
</file>

<file path=ppt/tags/tag1111.xml><?xml version="1.0" encoding="utf-8"?>
<p:tagLst xmlns:p="http://schemas.openxmlformats.org/presentationml/2006/main">
  <p:tag name="KSO_WM_BEAUTIFY_FLAG" val=""/>
</p:tagLst>
</file>

<file path=ppt/tags/tag1112.xml><?xml version="1.0" encoding="utf-8"?>
<p:tagLst xmlns:p="http://schemas.openxmlformats.org/presentationml/2006/main">
  <p:tag name="KSO_WM_BEAUTIFY_FLAG" val=""/>
</p:tagLst>
</file>

<file path=ppt/tags/tag1113.xml><?xml version="1.0" encoding="utf-8"?>
<p:tagLst xmlns:p="http://schemas.openxmlformats.org/presentationml/2006/main">
  <p:tag name="KSO_WM_BEAUTIFY_FLAG" val=""/>
</p:tagLst>
</file>

<file path=ppt/tags/tag1114.xml><?xml version="1.0" encoding="utf-8"?>
<p:tagLst xmlns:p="http://schemas.openxmlformats.org/presentationml/2006/main">
  <p:tag name="KSO_WM_BEAUTIFY_FLAG" val=""/>
</p:tagLst>
</file>

<file path=ppt/tags/tag1115.xml><?xml version="1.0" encoding="utf-8"?>
<p:tagLst xmlns:p="http://schemas.openxmlformats.org/presentationml/2006/main">
  <p:tag name="KSO_WM_BEAUTIFY_FLAG" val=""/>
</p:tagLst>
</file>

<file path=ppt/tags/tag1116.xml><?xml version="1.0" encoding="utf-8"?>
<p:tagLst xmlns:p="http://schemas.openxmlformats.org/presentationml/2006/main">
  <p:tag name="KSO_WM_BEAUTIFY_FLAG" val=""/>
</p:tagLst>
</file>

<file path=ppt/tags/tag1117.xml><?xml version="1.0" encoding="utf-8"?>
<p:tagLst xmlns:p="http://schemas.openxmlformats.org/presentationml/2006/main">
  <p:tag name="KSO_WM_BEAUTIFY_FLAG" val=""/>
</p:tagLst>
</file>

<file path=ppt/tags/tag1118.xml><?xml version="1.0" encoding="utf-8"?>
<p:tagLst xmlns:p="http://schemas.openxmlformats.org/presentationml/2006/main">
  <p:tag name="KSO_WM_BEAUTIFY_FLAG" val=""/>
</p:tagLst>
</file>

<file path=ppt/tags/tag1119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20.xml><?xml version="1.0" encoding="utf-8"?>
<p:tagLst xmlns:p="http://schemas.openxmlformats.org/presentationml/2006/main">
  <p:tag name="KSO_WM_BEAUTIFY_FLAG" val=""/>
</p:tagLst>
</file>

<file path=ppt/tags/tag1121.xml><?xml version="1.0" encoding="utf-8"?>
<p:tagLst xmlns:p="http://schemas.openxmlformats.org/presentationml/2006/main">
  <p:tag name="KSO_WM_BEAUTIFY_FLAG" val=""/>
</p:tagLst>
</file>

<file path=ppt/tags/tag11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23.xml><?xml version="1.0" encoding="utf-8"?>
<p:tagLst xmlns:p="http://schemas.openxmlformats.org/presentationml/2006/main">
  <p:tag name="KSO_WM_BEAUTIFY_FLAG" val=""/>
</p:tagLst>
</file>

<file path=ppt/tags/tag1124.xml><?xml version="1.0" encoding="utf-8"?>
<p:tagLst xmlns:p="http://schemas.openxmlformats.org/presentationml/2006/main">
  <p:tag name="KSO_WM_BEAUTIFY_FLAG" val=""/>
</p:tagLst>
</file>

<file path=ppt/tags/tag1125.xml><?xml version="1.0" encoding="utf-8"?>
<p:tagLst xmlns:p="http://schemas.openxmlformats.org/presentationml/2006/main">
  <p:tag name="KSO_WM_BEAUTIFY_FLAG" val=""/>
</p:tagLst>
</file>

<file path=ppt/tags/tag1126.xml><?xml version="1.0" encoding="utf-8"?>
<p:tagLst xmlns:p="http://schemas.openxmlformats.org/presentationml/2006/main">
  <p:tag name="KSO_WM_BEAUTIFY_FLAG" val=""/>
</p:tagLst>
</file>

<file path=ppt/tags/tag1127.xml><?xml version="1.0" encoding="utf-8"?>
<p:tagLst xmlns:p="http://schemas.openxmlformats.org/presentationml/2006/main">
  <p:tag name="KSO_WM_BEAUTIFY_FLAG" val=""/>
</p:tagLst>
</file>

<file path=ppt/tags/tag1128.xml><?xml version="1.0" encoding="utf-8"?>
<p:tagLst xmlns:p="http://schemas.openxmlformats.org/presentationml/2006/main">
  <p:tag name="KSO_WM_BEAUTIFY_FLAG" val=""/>
</p:tagLst>
</file>

<file path=ppt/tags/tag1129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30.xml><?xml version="1.0" encoding="utf-8"?>
<p:tagLst xmlns:p="http://schemas.openxmlformats.org/presentationml/2006/main">
  <p:tag name="KSO_WM_BEAUTIFY_FLAG" val=""/>
</p:tagLst>
</file>

<file path=ppt/tags/tag1131.xml><?xml version="1.0" encoding="utf-8"?>
<p:tagLst xmlns:p="http://schemas.openxmlformats.org/presentationml/2006/main">
  <p:tag name="KSO_WM_BEAUTIFY_FLAG" val=""/>
</p:tagLst>
</file>

<file path=ppt/tags/tag1132.xml><?xml version="1.0" encoding="utf-8"?>
<p:tagLst xmlns:p="http://schemas.openxmlformats.org/presentationml/2006/main">
  <p:tag name="KSO_WM_BEAUTIFY_FLAG" val=""/>
</p:tagLst>
</file>

<file path=ppt/tags/tag113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34.xml><?xml version="1.0" encoding="utf-8"?>
<p:tagLst xmlns:p="http://schemas.openxmlformats.org/presentationml/2006/main">
  <p:tag name="KSO_WM_BEAUTIFY_FLAG" val=""/>
</p:tagLst>
</file>

<file path=ppt/tags/tag1135.xml><?xml version="1.0" encoding="utf-8"?>
<p:tagLst xmlns:p="http://schemas.openxmlformats.org/presentationml/2006/main">
  <p:tag name="KSO_WM_BEAUTIFY_FLAG" val=""/>
</p:tagLst>
</file>

<file path=ppt/tags/tag1136.xml><?xml version="1.0" encoding="utf-8"?>
<p:tagLst xmlns:p="http://schemas.openxmlformats.org/presentationml/2006/main">
  <p:tag name="KSO_WM_BEAUTIFY_FLAG" val=""/>
</p:tagLst>
</file>

<file path=ppt/tags/tag1137.xml><?xml version="1.0" encoding="utf-8"?>
<p:tagLst xmlns:p="http://schemas.openxmlformats.org/presentationml/2006/main">
  <p:tag name="KSO_WM_BEAUTIFY_FLAG" val=""/>
</p:tagLst>
</file>

<file path=ppt/tags/tag1138.xml><?xml version="1.0" encoding="utf-8"?>
<p:tagLst xmlns:p="http://schemas.openxmlformats.org/presentationml/2006/main">
  <p:tag name="KSO_WM_BEAUTIFY_FLAG" val=""/>
</p:tagLst>
</file>

<file path=ppt/tags/tag1139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40.xml><?xml version="1.0" encoding="utf-8"?>
<p:tagLst xmlns:p="http://schemas.openxmlformats.org/presentationml/2006/main">
  <p:tag name="KSO_WM_BEAUTIFY_FLAG" val=""/>
</p:tagLst>
</file>

<file path=ppt/tags/tag1141.xml><?xml version="1.0" encoding="utf-8"?>
<p:tagLst xmlns:p="http://schemas.openxmlformats.org/presentationml/2006/main">
  <p:tag name="KSO_WM_BEAUTIFY_FLAG" val=""/>
</p:tagLst>
</file>

<file path=ppt/tags/tag1142.xml><?xml version="1.0" encoding="utf-8"?>
<p:tagLst xmlns:p="http://schemas.openxmlformats.org/presentationml/2006/main">
  <p:tag name="KSO_WM_BEAUTIFY_FLAG" val=""/>
</p:tagLst>
</file>

<file path=ppt/tags/tag1143.xml><?xml version="1.0" encoding="utf-8"?>
<p:tagLst xmlns:p="http://schemas.openxmlformats.org/presentationml/2006/main">
  <p:tag name="KSO_WM_BEAUTIFY_FLAG" val=""/>
</p:tagLst>
</file>

<file path=ppt/tags/tag1144.xml><?xml version="1.0" encoding="utf-8"?>
<p:tagLst xmlns:p="http://schemas.openxmlformats.org/presentationml/2006/main">
  <p:tag name="KSO_WM_BEAUTIFY_FLAG" val=""/>
</p:tagLst>
</file>

<file path=ppt/tags/tag1145.xml><?xml version="1.0" encoding="utf-8"?>
<p:tagLst xmlns:p="http://schemas.openxmlformats.org/presentationml/2006/main">
  <p:tag name="KSO_WM_BEAUTIFY_FLAG" val=""/>
</p:tagLst>
</file>

<file path=ppt/tags/tag1146.xml><?xml version="1.0" encoding="utf-8"?>
<p:tagLst xmlns:p="http://schemas.openxmlformats.org/presentationml/2006/main">
  <p:tag name="KSO_WM_BEAUTIFY_FLAG" val=""/>
</p:tagLst>
</file>

<file path=ppt/tags/tag1147.xml><?xml version="1.0" encoding="utf-8"?>
<p:tagLst xmlns:p="http://schemas.openxmlformats.org/presentationml/2006/main">
  <p:tag name="KSO_WM_BEAUTIFY_FLAG" val=""/>
</p:tagLst>
</file>

<file path=ppt/tags/tag1148.xml><?xml version="1.0" encoding="utf-8"?>
<p:tagLst xmlns:p="http://schemas.openxmlformats.org/presentationml/2006/main">
  <p:tag name="KSO_WM_BEAUTIFY_FLAG" val=""/>
</p:tagLst>
</file>

<file path=ppt/tags/tag1149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50.xml><?xml version="1.0" encoding="utf-8"?>
<p:tagLst xmlns:p="http://schemas.openxmlformats.org/presentationml/2006/main">
  <p:tag name="KSO_WM_BEAUTIFY_FLAG" val=""/>
</p:tagLst>
</file>

<file path=ppt/tags/tag1151.xml><?xml version="1.0" encoding="utf-8"?>
<p:tagLst xmlns:p="http://schemas.openxmlformats.org/presentationml/2006/main">
  <p:tag name="KSO_WM_BEAUTIFY_FLAG" val=""/>
</p:tagLst>
</file>

<file path=ppt/tags/tag1152.xml><?xml version="1.0" encoding="utf-8"?>
<p:tagLst xmlns:p="http://schemas.openxmlformats.org/presentationml/2006/main">
  <p:tag name="KSO_WM_BEAUTIFY_FLAG" val=""/>
</p:tagLst>
</file>

<file path=ppt/tags/tag1153.xml><?xml version="1.0" encoding="utf-8"?>
<p:tagLst xmlns:p="http://schemas.openxmlformats.org/presentationml/2006/main">
  <p:tag name="KSO_WM_BEAUTIFY_FLAG" val=""/>
</p:tagLst>
</file>

<file path=ppt/tags/tag1154.xml><?xml version="1.0" encoding="utf-8"?>
<p:tagLst xmlns:p="http://schemas.openxmlformats.org/presentationml/2006/main">
  <p:tag name="KSO_WM_BEAUTIFY_FLAG" val=""/>
</p:tagLst>
</file>

<file path=ppt/tags/tag1155.xml><?xml version="1.0" encoding="utf-8"?>
<p:tagLst xmlns:p="http://schemas.openxmlformats.org/presentationml/2006/main">
  <p:tag name="KSO_WM_BEAUTIFY_FLAG" val=""/>
</p:tagLst>
</file>

<file path=ppt/tags/tag1156.xml><?xml version="1.0" encoding="utf-8"?>
<p:tagLst xmlns:p="http://schemas.openxmlformats.org/presentationml/2006/main">
  <p:tag name="KSO_WM_BEAUTIFY_FLAG" val=""/>
</p:tagLst>
</file>

<file path=ppt/tags/tag1157.xml><?xml version="1.0" encoding="utf-8"?>
<p:tagLst xmlns:p="http://schemas.openxmlformats.org/presentationml/2006/main">
  <p:tag name="KSO_WM_BEAUTIFY_FLAG" val=""/>
</p:tagLst>
</file>

<file path=ppt/tags/tag1158.xml><?xml version="1.0" encoding="utf-8"?>
<p:tagLst xmlns:p="http://schemas.openxmlformats.org/presentationml/2006/main">
  <p:tag name="KSO_WM_BEAUTIFY_FLAG" val=""/>
</p:tagLst>
</file>

<file path=ppt/tags/tag1159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60.xml><?xml version="1.0" encoding="utf-8"?>
<p:tagLst xmlns:p="http://schemas.openxmlformats.org/presentationml/2006/main">
  <p:tag name="KSO_WM_BEAUTIFY_FLAG" val=""/>
</p:tagLst>
</file>

<file path=ppt/tags/tag1161.xml><?xml version="1.0" encoding="utf-8"?>
<p:tagLst xmlns:p="http://schemas.openxmlformats.org/presentationml/2006/main">
  <p:tag name="KSO_WM_BEAUTIFY_FLAG" val=""/>
</p:tagLst>
</file>

<file path=ppt/tags/tag1162.xml><?xml version="1.0" encoding="utf-8"?>
<p:tagLst xmlns:p="http://schemas.openxmlformats.org/presentationml/2006/main">
  <p:tag name="KSO_WM_BEAUTIFY_FLAG" val=""/>
</p:tagLst>
</file>

<file path=ppt/tags/tag1163.xml><?xml version="1.0" encoding="utf-8"?>
<p:tagLst xmlns:p="http://schemas.openxmlformats.org/presentationml/2006/main">
  <p:tag name="KSO_WM_BEAUTIFY_FLAG" val=""/>
</p:tagLst>
</file>

<file path=ppt/tags/tag1164.xml><?xml version="1.0" encoding="utf-8"?>
<p:tagLst xmlns:p="http://schemas.openxmlformats.org/presentationml/2006/main">
  <p:tag name="KSO_WM_BEAUTIFY_FLAG" val=""/>
</p:tagLst>
</file>

<file path=ppt/tags/tag1165.xml><?xml version="1.0" encoding="utf-8"?>
<p:tagLst xmlns:p="http://schemas.openxmlformats.org/presentationml/2006/main">
  <p:tag name="KSO_WM_BEAUTIFY_FLAG" val=""/>
</p:tagLst>
</file>

<file path=ppt/tags/tag1166.xml><?xml version="1.0" encoding="utf-8"?>
<p:tagLst xmlns:p="http://schemas.openxmlformats.org/presentationml/2006/main">
  <p:tag name="KSO_WM_BEAUTIFY_FLAG" val=""/>
</p:tagLst>
</file>

<file path=ppt/tags/tag1167.xml><?xml version="1.0" encoding="utf-8"?>
<p:tagLst xmlns:p="http://schemas.openxmlformats.org/presentationml/2006/main">
  <p:tag name="KSO_WM_BEAUTIFY_FLAG" val=""/>
</p:tagLst>
</file>

<file path=ppt/tags/tag1168.xml><?xml version="1.0" encoding="utf-8"?>
<p:tagLst xmlns:p="http://schemas.openxmlformats.org/presentationml/2006/main">
  <p:tag name="KSO_WM_BEAUTIFY_FLAG" val=""/>
</p:tagLst>
</file>

<file path=ppt/tags/tag1169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70.xml><?xml version="1.0" encoding="utf-8"?>
<p:tagLst xmlns:p="http://schemas.openxmlformats.org/presentationml/2006/main">
  <p:tag name="KSO_WM_BEAUTIFY_FLAG" val=""/>
</p:tagLst>
</file>

<file path=ppt/tags/tag1171.xml><?xml version="1.0" encoding="utf-8"?>
<p:tagLst xmlns:p="http://schemas.openxmlformats.org/presentationml/2006/main">
  <p:tag name="KSO_WM_BEAUTIFY_FLAG" val=""/>
</p:tagLst>
</file>

<file path=ppt/tags/tag1172.xml><?xml version="1.0" encoding="utf-8"?>
<p:tagLst xmlns:p="http://schemas.openxmlformats.org/presentationml/2006/main">
  <p:tag name="KSO_WM_BEAUTIFY_FLAG" val=""/>
</p:tagLst>
</file>

<file path=ppt/tags/tag1173.xml><?xml version="1.0" encoding="utf-8"?>
<p:tagLst xmlns:p="http://schemas.openxmlformats.org/presentationml/2006/main">
  <p:tag name="KSO_WM_BEAUTIFY_FLAG" val=""/>
</p:tagLst>
</file>

<file path=ppt/tags/tag1174.xml><?xml version="1.0" encoding="utf-8"?>
<p:tagLst xmlns:p="http://schemas.openxmlformats.org/presentationml/2006/main">
  <p:tag name="KSO_WM_BEAUTIFY_FLAG" val=""/>
</p:tagLst>
</file>

<file path=ppt/tags/tag1175.xml><?xml version="1.0" encoding="utf-8"?>
<p:tagLst xmlns:p="http://schemas.openxmlformats.org/presentationml/2006/main">
  <p:tag name="KSO_WM_BEAUTIFY_FLAG" val=""/>
</p:tagLst>
</file>

<file path=ppt/tags/tag1176.xml><?xml version="1.0" encoding="utf-8"?>
<p:tagLst xmlns:p="http://schemas.openxmlformats.org/presentationml/2006/main">
  <p:tag name="KSO_WM_BEAUTIFY_FLAG" val=""/>
</p:tagLst>
</file>

<file path=ppt/tags/tag1177.xml><?xml version="1.0" encoding="utf-8"?>
<p:tagLst xmlns:p="http://schemas.openxmlformats.org/presentationml/2006/main">
  <p:tag name="KSO_WM_BEAUTIFY_FLAG" val=""/>
</p:tagLst>
</file>

<file path=ppt/tags/tag1178.xml><?xml version="1.0" encoding="utf-8"?>
<p:tagLst xmlns:p="http://schemas.openxmlformats.org/presentationml/2006/main">
  <p:tag name="KSO_WM_BEAUTIFY_FLAG" val=""/>
</p:tagLst>
</file>

<file path=ppt/tags/tag1179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80.xml><?xml version="1.0" encoding="utf-8"?>
<p:tagLst xmlns:p="http://schemas.openxmlformats.org/presentationml/2006/main">
  <p:tag name="KSO_WM_BEAUTIFY_FLAG" val=""/>
</p:tagLst>
</file>

<file path=ppt/tags/tag1181.xml><?xml version="1.0" encoding="utf-8"?>
<p:tagLst xmlns:p="http://schemas.openxmlformats.org/presentationml/2006/main">
  <p:tag name="KSO_WM_BEAUTIFY_FLAG" val=""/>
</p:tagLst>
</file>

<file path=ppt/tags/tag1182.xml><?xml version="1.0" encoding="utf-8"?>
<p:tagLst xmlns:p="http://schemas.openxmlformats.org/presentationml/2006/main">
  <p:tag name="KSO_WM_BEAUTIFY_FLAG" val=""/>
</p:tagLst>
</file>

<file path=ppt/tags/tag1183.xml><?xml version="1.0" encoding="utf-8"?>
<p:tagLst xmlns:p="http://schemas.openxmlformats.org/presentationml/2006/main">
  <p:tag name="KSO_WM_BEAUTIFY_FLAG" val=""/>
</p:tagLst>
</file>

<file path=ppt/tags/tag1184.xml><?xml version="1.0" encoding="utf-8"?>
<p:tagLst xmlns:p="http://schemas.openxmlformats.org/presentationml/2006/main">
  <p:tag name="KSO_WM_BEAUTIFY_FLAG" val=""/>
</p:tagLst>
</file>

<file path=ppt/tags/tag1185.xml><?xml version="1.0" encoding="utf-8"?>
<p:tagLst xmlns:p="http://schemas.openxmlformats.org/presentationml/2006/main">
  <p:tag name="KSO_WM_BEAUTIFY_FLAG" val=""/>
</p:tagLst>
</file>

<file path=ppt/tags/tag1186.xml><?xml version="1.0" encoding="utf-8"?>
<p:tagLst xmlns:p="http://schemas.openxmlformats.org/presentationml/2006/main">
  <p:tag name="KSO_WM_BEAUTIFY_FLAG" val=""/>
</p:tagLst>
</file>

<file path=ppt/tags/tag1187.xml><?xml version="1.0" encoding="utf-8"?>
<p:tagLst xmlns:p="http://schemas.openxmlformats.org/presentationml/2006/main">
  <p:tag name="KSO_WM_BEAUTIFY_FLAG" val=""/>
</p:tagLst>
</file>

<file path=ppt/tags/tag1188.xml><?xml version="1.0" encoding="utf-8"?>
<p:tagLst xmlns:p="http://schemas.openxmlformats.org/presentationml/2006/main">
  <p:tag name="KSO_WM_BEAUTIFY_FLAG" val=""/>
</p:tagLst>
</file>

<file path=ppt/tags/tag1189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190.xml><?xml version="1.0" encoding="utf-8"?>
<p:tagLst xmlns:p="http://schemas.openxmlformats.org/presentationml/2006/main">
  <p:tag name="KSO_WM_BEAUTIFY_FLAG" val=""/>
</p:tagLst>
</file>

<file path=ppt/tags/tag1191.xml><?xml version="1.0" encoding="utf-8"?>
<p:tagLst xmlns:p="http://schemas.openxmlformats.org/presentationml/2006/main">
  <p:tag name="KSO_WM_BEAUTIFY_FLAG" val=""/>
</p:tagLst>
</file>

<file path=ppt/tags/tag1192.xml><?xml version="1.0" encoding="utf-8"?>
<p:tagLst xmlns:p="http://schemas.openxmlformats.org/presentationml/2006/main">
  <p:tag name="KSO_WM_BEAUTIFY_FLAG" val=""/>
</p:tagLst>
</file>

<file path=ppt/tags/tag1193.xml><?xml version="1.0" encoding="utf-8"?>
<p:tagLst xmlns:p="http://schemas.openxmlformats.org/presentationml/2006/main">
  <p:tag name="KSO_WM_BEAUTIFY_FLAG" val=""/>
</p:tagLst>
</file>

<file path=ppt/tags/tag1194.xml><?xml version="1.0" encoding="utf-8"?>
<p:tagLst xmlns:p="http://schemas.openxmlformats.org/presentationml/2006/main">
  <p:tag name="KSO_WM_BEAUTIFY_FLAG" val=""/>
</p:tagLst>
</file>

<file path=ppt/tags/tag1195.xml><?xml version="1.0" encoding="utf-8"?>
<p:tagLst xmlns:p="http://schemas.openxmlformats.org/presentationml/2006/main">
  <p:tag name="KSO_WM_BEAUTIFY_FLAG" val=""/>
</p:tagLst>
</file>

<file path=ppt/tags/tag1196.xml><?xml version="1.0" encoding="utf-8"?>
<p:tagLst xmlns:p="http://schemas.openxmlformats.org/presentationml/2006/main">
  <p:tag name="KSO_WM_BEAUTIFY_FLAG" val=""/>
</p:tagLst>
</file>

<file path=ppt/tags/tag1197.xml><?xml version="1.0" encoding="utf-8"?>
<p:tagLst xmlns:p="http://schemas.openxmlformats.org/presentationml/2006/main">
  <p:tag name="KSO_WM_BEAUTIFY_FLAG" val=""/>
</p:tagLst>
</file>

<file path=ppt/tags/tag1198.xml><?xml version="1.0" encoding="utf-8"?>
<p:tagLst xmlns:p="http://schemas.openxmlformats.org/presentationml/2006/main">
  <p:tag name="KSO_WM_BEAUTIFY_FLAG" val=""/>
</p:tagLst>
</file>

<file path=ppt/tags/tag119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00.xml><?xml version="1.0" encoding="utf-8"?>
<p:tagLst xmlns:p="http://schemas.openxmlformats.org/presentationml/2006/main">
  <p:tag name="KSO_WM_BEAUTIFY_FLAG" val=""/>
</p:tagLst>
</file>

<file path=ppt/tags/tag1201.xml><?xml version="1.0" encoding="utf-8"?>
<p:tagLst xmlns:p="http://schemas.openxmlformats.org/presentationml/2006/main">
  <p:tag name="KSO_WM_BEAUTIFY_FLAG" val=""/>
</p:tagLst>
</file>

<file path=ppt/tags/tag1202.xml><?xml version="1.0" encoding="utf-8"?>
<p:tagLst xmlns:p="http://schemas.openxmlformats.org/presentationml/2006/main">
  <p:tag name="KSO_WM_BEAUTIFY_FLAG" val=""/>
</p:tagLst>
</file>

<file path=ppt/tags/tag1203.xml><?xml version="1.0" encoding="utf-8"?>
<p:tagLst xmlns:p="http://schemas.openxmlformats.org/presentationml/2006/main">
  <p:tag name="KSO_WM_BEAUTIFY_FLAG" val=""/>
</p:tagLst>
</file>

<file path=ppt/tags/tag1204.xml><?xml version="1.0" encoding="utf-8"?>
<p:tagLst xmlns:p="http://schemas.openxmlformats.org/presentationml/2006/main">
  <p:tag name="KSO_WM_BEAUTIFY_FLAG" val=""/>
</p:tagLst>
</file>

<file path=ppt/tags/tag1205.xml><?xml version="1.0" encoding="utf-8"?>
<p:tagLst xmlns:p="http://schemas.openxmlformats.org/presentationml/2006/main">
  <p:tag name="KSO_WM_BEAUTIFY_FLAG" val=""/>
</p:tagLst>
</file>

<file path=ppt/tags/tag1206.xml><?xml version="1.0" encoding="utf-8"?>
<p:tagLst xmlns:p="http://schemas.openxmlformats.org/presentationml/2006/main">
  <p:tag name="KSO_WM_BEAUTIFY_FLAG" val=""/>
</p:tagLst>
</file>

<file path=ppt/tags/tag1207.xml><?xml version="1.0" encoding="utf-8"?>
<p:tagLst xmlns:p="http://schemas.openxmlformats.org/presentationml/2006/main">
  <p:tag name="KSO_WM_BEAUTIFY_FLAG" val=""/>
</p:tagLst>
</file>

<file path=ppt/tags/tag1208.xml><?xml version="1.0" encoding="utf-8"?>
<p:tagLst xmlns:p="http://schemas.openxmlformats.org/presentationml/2006/main">
  <p:tag name="KSO_WM_BEAUTIFY_FLAG" val=""/>
</p:tagLst>
</file>

<file path=ppt/tags/tag1209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10.xml><?xml version="1.0" encoding="utf-8"?>
<p:tagLst xmlns:p="http://schemas.openxmlformats.org/presentationml/2006/main">
  <p:tag name="KSO_WM_BEAUTIFY_FLAG" val=""/>
</p:tagLst>
</file>

<file path=ppt/tags/tag1211.xml><?xml version="1.0" encoding="utf-8"?>
<p:tagLst xmlns:p="http://schemas.openxmlformats.org/presentationml/2006/main">
  <p:tag name="KSO_WM_BEAUTIFY_FLAG" val=""/>
</p:tagLst>
</file>

<file path=ppt/tags/tag1212.xml><?xml version="1.0" encoding="utf-8"?>
<p:tagLst xmlns:p="http://schemas.openxmlformats.org/presentationml/2006/main">
  <p:tag name="KSO_WM_BEAUTIFY_FLAG" val=""/>
</p:tagLst>
</file>

<file path=ppt/tags/tag1213.xml><?xml version="1.0" encoding="utf-8"?>
<p:tagLst xmlns:p="http://schemas.openxmlformats.org/presentationml/2006/main">
  <p:tag name="KSO_WM_BEAUTIFY_FLAG" val=""/>
</p:tagLst>
</file>

<file path=ppt/tags/tag1214.xml><?xml version="1.0" encoding="utf-8"?>
<p:tagLst xmlns:p="http://schemas.openxmlformats.org/presentationml/2006/main">
  <p:tag name="KSO_WM_BEAUTIFY_FLAG" val=""/>
</p:tagLst>
</file>

<file path=ppt/tags/tag1215.xml><?xml version="1.0" encoding="utf-8"?>
<p:tagLst xmlns:p="http://schemas.openxmlformats.org/presentationml/2006/main">
  <p:tag name="KSO_WM_BEAUTIFY_FLAG" val=""/>
</p:tagLst>
</file>

<file path=ppt/tags/tag1216.xml><?xml version="1.0" encoding="utf-8"?>
<p:tagLst xmlns:p="http://schemas.openxmlformats.org/presentationml/2006/main">
  <p:tag name="KSO_WM_BEAUTIFY_FLAG" val=""/>
</p:tagLst>
</file>

<file path=ppt/tags/tag1217.xml><?xml version="1.0" encoding="utf-8"?>
<p:tagLst xmlns:p="http://schemas.openxmlformats.org/presentationml/2006/main">
  <p:tag name="KSO_WM_BEAUTIFY_FLAG" val=""/>
</p:tagLst>
</file>

<file path=ppt/tags/tag1218.xml><?xml version="1.0" encoding="utf-8"?>
<p:tagLst xmlns:p="http://schemas.openxmlformats.org/presentationml/2006/main">
  <p:tag name="KSO_WM_BEAUTIFY_FLAG" val=""/>
</p:tagLst>
</file>

<file path=ppt/tags/tag1219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SPECIAL_SOURCE" val="bdnull"/>
</p:tagLst>
</file>

<file path=ppt/tags/tag1220.xml><?xml version="1.0" encoding="utf-8"?>
<p:tagLst xmlns:p="http://schemas.openxmlformats.org/presentationml/2006/main">
  <p:tag name="KSO_WM_BEAUTIFY_FLAG" val=""/>
</p:tagLst>
</file>

<file path=ppt/tags/tag1221.xml><?xml version="1.0" encoding="utf-8"?>
<p:tagLst xmlns:p="http://schemas.openxmlformats.org/presentationml/2006/main">
  <p:tag name="KSO_WM_BEAUTIFY_FLAG" val=""/>
</p:tagLst>
</file>

<file path=ppt/tags/tag1222.xml><?xml version="1.0" encoding="utf-8"?>
<p:tagLst xmlns:p="http://schemas.openxmlformats.org/presentationml/2006/main">
  <p:tag name="KSO_WM_BEAUTIFY_FLAG" val=""/>
</p:tagLst>
</file>

<file path=ppt/tags/tag1223.xml><?xml version="1.0" encoding="utf-8"?>
<p:tagLst xmlns:p="http://schemas.openxmlformats.org/presentationml/2006/main">
  <p:tag name="KSO_WM_BEAUTIFY_FLAG" val=""/>
</p:tagLst>
</file>

<file path=ppt/tags/tag1224.xml><?xml version="1.0" encoding="utf-8"?>
<p:tagLst xmlns:p="http://schemas.openxmlformats.org/presentationml/2006/main">
  <p:tag name="KSO_WM_BEAUTIFY_FLAG" val=""/>
</p:tagLst>
</file>

<file path=ppt/tags/tag1225.xml><?xml version="1.0" encoding="utf-8"?>
<p:tagLst xmlns:p="http://schemas.openxmlformats.org/presentationml/2006/main">
  <p:tag name="KSO_WM_BEAUTIFY_FLAG" val=""/>
</p:tagLst>
</file>

<file path=ppt/tags/tag1226.xml><?xml version="1.0" encoding="utf-8"?>
<p:tagLst xmlns:p="http://schemas.openxmlformats.org/presentationml/2006/main">
  <p:tag name="KSO_WM_BEAUTIFY_FLAG" val=""/>
</p:tagLst>
</file>

<file path=ppt/tags/tag1227.xml><?xml version="1.0" encoding="utf-8"?>
<p:tagLst xmlns:p="http://schemas.openxmlformats.org/presentationml/2006/main">
  <p:tag name="KSO_WM_BEAUTIFY_FLAG" val=""/>
</p:tagLst>
</file>

<file path=ppt/tags/tag1228.xml><?xml version="1.0" encoding="utf-8"?>
<p:tagLst xmlns:p="http://schemas.openxmlformats.org/presentationml/2006/main">
  <p:tag name="KSO_WM_BEAUTIFY_FLAG" val=""/>
</p:tagLst>
</file>

<file path=ppt/tags/tag1229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30.xml><?xml version="1.0" encoding="utf-8"?>
<p:tagLst xmlns:p="http://schemas.openxmlformats.org/presentationml/2006/main">
  <p:tag name="KSO_WM_BEAUTIFY_FLAG" val=""/>
</p:tagLst>
</file>

<file path=ppt/tags/tag1231.xml><?xml version="1.0" encoding="utf-8"?>
<p:tagLst xmlns:p="http://schemas.openxmlformats.org/presentationml/2006/main">
  <p:tag name="KSO_WM_BEAUTIFY_FLAG" val=""/>
</p:tagLst>
</file>

<file path=ppt/tags/tag1232.xml><?xml version="1.0" encoding="utf-8"?>
<p:tagLst xmlns:p="http://schemas.openxmlformats.org/presentationml/2006/main">
  <p:tag name="KSO_WM_BEAUTIFY_FLAG" val=""/>
</p:tagLst>
</file>

<file path=ppt/tags/tag1233.xml><?xml version="1.0" encoding="utf-8"?>
<p:tagLst xmlns:p="http://schemas.openxmlformats.org/presentationml/2006/main">
  <p:tag name="KSO_WM_BEAUTIFY_FLAG" val=""/>
</p:tagLst>
</file>

<file path=ppt/tags/tag1234.xml><?xml version="1.0" encoding="utf-8"?>
<p:tagLst xmlns:p="http://schemas.openxmlformats.org/presentationml/2006/main">
  <p:tag name="KSO_WM_BEAUTIFY_FLAG" val=""/>
</p:tagLst>
</file>

<file path=ppt/tags/tag1235.xml><?xml version="1.0" encoding="utf-8"?>
<p:tagLst xmlns:p="http://schemas.openxmlformats.org/presentationml/2006/main">
  <p:tag name="KSO_WM_BEAUTIFY_FLAG" val=""/>
</p:tagLst>
</file>

<file path=ppt/tags/tag1236.xml><?xml version="1.0" encoding="utf-8"?>
<p:tagLst xmlns:p="http://schemas.openxmlformats.org/presentationml/2006/main">
  <p:tag name="KSO_WM_BEAUTIFY_FLAG" val=""/>
</p:tagLst>
</file>

<file path=ppt/tags/tag1237.xml><?xml version="1.0" encoding="utf-8"?>
<p:tagLst xmlns:p="http://schemas.openxmlformats.org/presentationml/2006/main">
  <p:tag name="KSO_WM_BEAUTIFY_FLAG" val=""/>
</p:tagLst>
</file>

<file path=ppt/tags/tag1238.xml><?xml version="1.0" encoding="utf-8"?>
<p:tagLst xmlns:p="http://schemas.openxmlformats.org/presentationml/2006/main">
  <p:tag name="KSO_WM_BEAUTIFY_FLAG" val=""/>
</p:tagLst>
</file>

<file path=ppt/tags/tag1239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40.xml><?xml version="1.0" encoding="utf-8"?>
<p:tagLst xmlns:p="http://schemas.openxmlformats.org/presentationml/2006/main">
  <p:tag name="KSO_WM_BEAUTIFY_FLAG" val=""/>
</p:tagLst>
</file>

<file path=ppt/tags/tag1241.xml><?xml version="1.0" encoding="utf-8"?>
<p:tagLst xmlns:p="http://schemas.openxmlformats.org/presentationml/2006/main">
  <p:tag name="KSO_WM_BEAUTIFY_FLAG" val=""/>
</p:tagLst>
</file>

<file path=ppt/tags/tag1242.xml><?xml version="1.0" encoding="utf-8"?>
<p:tagLst xmlns:p="http://schemas.openxmlformats.org/presentationml/2006/main">
  <p:tag name="KSO_WM_BEAUTIFY_FLAG" val=""/>
</p:tagLst>
</file>

<file path=ppt/tags/tag1243.xml><?xml version="1.0" encoding="utf-8"?>
<p:tagLst xmlns:p="http://schemas.openxmlformats.org/presentationml/2006/main">
  <p:tag name="KSO_WM_BEAUTIFY_FLAG" val=""/>
</p:tagLst>
</file>

<file path=ppt/tags/tag1244.xml><?xml version="1.0" encoding="utf-8"?>
<p:tagLst xmlns:p="http://schemas.openxmlformats.org/presentationml/2006/main">
  <p:tag name="KSO_WM_BEAUTIFY_FLAG" val=""/>
</p:tagLst>
</file>

<file path=ppt/tags/tag1245.xml><?xml version="1.0" encoding="utf-8"?>
<p:tagLst xmlns:p="http://schemas.openxmlformats.org/presentationml/2006/main">
  <p:tag name="KSO_WM_BEAUTIFY_FLAG" val=""/>
</p:tagLst>
</file>

<file path=ppt/tags/tag1246.xml><?xml version="1.0" encoding="utf-8"?>
<p:tagLst xmlns:p="http://schemas.openxmlformats.org/presentationml/2006/main">
  <p:tag name="KSO_WM_BEAUTIFY_FLAG" val=""/>
</p:tagLst>
</file>

<file path=ppt/tags/tag1247.xml><?xml version="1.0" encoding="utf-8"?>
<p:tagLst xmlns:p="http://schemas.openxmlformats.org/presentationml/2006/main">
  <p:tag name="KSO_WM_BEAUTIFY_FLAG" val=""/>
</p:tagLst>
</file>

<file path=ppt/tags/tag1248.xml><?xml version="1.0" encoding="utf-8"?>
<p:tagLst xmlns:p="http://schemas.openxmlformats.org/presentationml/2006/main">
  <p:tag name="KSO_WM_BEAUTIFY_FLAG" val=""/>
</p:tagLst>
</file>

<file path=ppt/tags/tag1249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50.xml><?xml version="1.0" encoding="utf-8"?>
<p:tagLst xmlns:p="http://schemas.openxmlformats.org/presentationml/2006/main">
  <p:tag name="KSO_WM_BEAUTIFY_FLAG" val=""/>
</p:tagLst>
</file>

<file path=ppt/tags/tag1251.xml><?xml version="1.0" encoding="utf-8"?>
<p:tagLst xmlns:p="http://schemas.openxmlformats.org/presentationml/2006/main">
  <p:tag name="KSO_WM_BEAUTIFY_FLAG" val=""/>
</p:tagLst>
</file>

<file path=ppt/tags/tag1252.xml><?xml version="1.0" encoding="utf-8"?>
<p:tagLst xmlns:p="http://schemas.openxmlformats.org/presentationml/2006/main">
  <p:tag name="KSO_WM_BEAUTIFY_FLAG" val=""/>
</p:tagLst>
</file>

<file path=ppt/tags/tag1253.xml><?xml version="1.0" encoding="utf-8"?>
<p:tagLst xmlns:p="http://schemas.openxmlformats.org/presentationml/2006/main">
  <p:tag name="KSO_WM_BEAUTIFY_FLAG" val=""/>
</p:tagLst>
</file>

<file path=ppt/tags/tag1254.xml><?xml version="1.0" encoding="utf-8"?>
<p:tagLst xmlns:p="http://schemas.openxmlformats.org/presentationml/2006/main">
  <p:tag name="KSO_WM_BEAUTIFY_FLAG" val=""/>
</p:tagLst>
</file>

<file path=ppt/tags/tag1255.xml><?xml version="1.0" encoding="utf-8"?>
<p:tagLst xmlns:p="http://schemas.openxmlformats.org/presentationml/2006/main">
  <p:tag name="KSO_WM_BEAUTIFY_FLAG" val=""/>
</p:tagLst>
</file>

<file path=ppt/tags/tag1256.xml><?xml version="1.0" encoding="utf-8"?>
<p:tagLst xmlns:p="http://schemas.openxmlformats.org/presentationml/2006/main">
  <p:tag name="KSO_WM_BEAUTIFY_FLAG" val=""/>
</p:tagLst>
</file>

<file path=ppt/tags/tag1257.xml><?xml version="1.0" encoding="utf-8"?>
<p:tagLst xmlns:p="http://schemas.openxmlformats.org/presentationml/2006/main">
  <p:tag name="KSO_WM_BEAUTIFY_FLAG" val=""/>
</p:tagLst>
</file>

<file path=ppt/tags/tag1258.xml><?xml version="1.0" encoding="utf-8"?>
<p:tagLst xmlns:p="http://schemas.openxmlformats.org/presentationml/2006/main">
  <p:tag name="KSO_WM_BEAUTIFY_FLAG" val=""/>
</p:tagLst>
</file>

<file path=ppt/tags/tag1259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60.xml><?xml version="1.0" encoding="utf-8"?>
<p:tagLst xmlns:p="http://schemas.openxmlformats.org/presentationml/2006/main">
  <p:tag name="KSO_WM_BEAUTIFY_FLAG" val=""/>
</p:tagLst>
</file>

<file path=ppt/tags/tag1261.xml><?xml version="1.0" encoding="utf-8"?>
<p:tagLst xmlns:p="http://schemas.openxmlformats.org/presentationml/2006/main">
  <p:tag name="KSO_WM_BEAUTIFY_FLAG" val=""/>
</p:tagLst>
</file>

<file path=ppt/tags/tag1262.xml><?xml version="1.0" encoding="utf-8"?>
<p:tagLst xmlns:p="http://schemas.openxmlformats.org/presentationml/2006/main">
  <p:tag name="KSO_WM_BEAUTIFY_FLAG" val=""/>
</p:tagLst>
</file>

<file path=ppt/tags/tag1263.xml><?xml version="1.0" encoding="utf-8"?>
<p:tagLst xmlns:p="http://schemas.openxmlformats.org/presentationml/2006/main">
  <p:tag name="KSO_WM_BEAUTIFY_FLAG" val=""/>
</p:tagLst>
</file>

<file path=ppt/tags/tag1264.xml><?xml version="1.0" encoding="utf-8"?>
<p:tagLst xmlns:p="http://schemas.openxmlformats.org/presentationml/2006/main">
  <p:tag name="KSO_WM_BEAUTIFY_FLAG" val=""/>
</p:tagLst>
</file>

<file path=ppt/tags/tag1265.xml><?xml version="1.0" encoding="utf-8"?>
<p:tagLst xmlns:p="http://schemas.openxmlformats.org/presentationml/2006/main">
  <p:tag name="KSO_WM_BEAUTIFY_FLAG" val=""/>
</p:tagLst>
</file>

<file path=ppt/tags/tag1266.xml><?xml version="1.0" encoding="utf-8"?>
<p:tagLst xmlns:p="http://schemas.openxmlformats.org/presentationml/2006/main">
  <p:tag name="KSO_WM_BEAUTIFY_FLAG" val=""/>
</p:tagLst>
</file>

<file path=ppt/tags/tag1267.xml><?xml version="1.0" encoding="utf-8"?>
<p:tagLst xmlns:p="http://schemas.openxmlformats.org/presentationml/2006/main">
  <p:tag name="KSO_WM_BEAUTIFY_FLAG" val=""/>
</p:tagLst>
</file>

<file path=ppt/tags/tag1268.xml><?xml version="1.0" encoding="utf-8"?>
<p:tagLst xmlns:p="http://schemas.openxmlformats.org/presentationml/2006/main">
  <p:tag name="KSO_WM_BEAUTIFY_FLAG" val=""/>
</p:tagLst>
</file>

<file path=ppt/tags/tag1269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70.xml><?xml version="1.0" encoding="utf-8"?>
<p:tagLst xmlns:p="http://schemas.openxmlformats.org/presentationml/2006/main">
  <p:tag name="KSO_WM_BEAUTIFY_FLAG" val=""/>
</p:tagLst>
</file>

<file path=ppt/tags/tag1271.xml><?xml version="1.0" encoding="utf-8"?>
<p:tagLst xmlns:p="http://schemas.openxmlformats.org/presentationml/2006/main">
  <p:tag name="KSO_WM_BEAUTIFY_FLAG" val=""/>
</p:tagLst>
</file>

<file path=ppt/tags/tag1272.xml><?xml version="1.0" encoding="utf-8"?>
<p:tagLst xmlns:p="http://schemas.openxmlformats.org/presentationml/2006/main">
  <p:tag name="KSO_WM_BEAUTIFY_FLAG" val=""/>
</p:tagLst>
</file>

<file path=ppt/tags/tag1273.xml><?xml version="1.0" encoding="utf-8"?>
<p:tagLst xmlns:p="http://schemas.openxmlformats.org/presentationml/2006/main">
  <p:tag name="KSO_WM_BEAUTIFY_FLAG" val=""/>
</p:tagLst>
</file>

<file path=ppt/tags/tag1274.xml><?xml version="1.0" encoding="utf-8"?>
<p:tagLst xmlns:p="http://schemas.openxmlformats.org/presentationml/2006/main">
  <p:tag name="KSO_WM_BEAUTIFY_FLAG" val=""/>
</p:tagLst>
</file>

<file path=ppt/tags/tag1275.xml><?xml version="1.0" encoding="utf-8"?>
<p:tagLst xmlns:p="http://schemas.openxmlformats.org/presentationml/2006/main">
  <p:tag name="KSO_WM_BEAUTIFY_FLAG" val=""/>
</p:tagLst>
</file>

<file path=ppt/tags/tag1276.xml><?xml version="1.0" encoding="utf-8"?>
<p:tagLst xmlns:p="http://schemas.openxmlformats.org/presentationml/2006/main">
  <p:tag name="KSO_WM_BEAUTIFY_FLAG" val=""/>
</p:tagLst>
</file>

<file path=ppt/tags/tag1277.xml><?xml version="1.0" encoding="utf-8"?>
<p:tagLst xmlns:p="http://schemas.openxmlformats.org/presentationml/2006/main">
  <p:tag name="KSO_WM_BEAUTIFY_FLAG" val=""/>
</p:tagLst>
</file>

<file path=ppt/tags/tag1278.xml><?xml version="1.0" encoding="utf-8"?>
<p:tagLst xmlns:p="http://schemas.openxmlformats.org/presentationml/2006/main">
  <p:tag name="KSO_WM_BEAUTIFY_FLAG" val=""/>
</p:tagLst>
</file>

<file path=ppt/tags/tag1279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80.xml><?xml version="1.0" encoding="utf-8"?>
<p:tagLst xmlns:p="http://schemas.openxmlformats.org/presentationml/2006/main">
  <p:tag name="KSO_WM_BEAUTIFY_FLAG" val=""/>
</p:tagLst>
</file>

<file path=ppt/tags/tag1281.xml><?xml version="1.0" encoding="utf-8"?>
<p:tagLst xmlns:p="http://schemas.openxmlformats.org/presentationml/2006/main">
  <p:tag name="KSO_WM_BEAUTIFY_FLAG" val=""/>
</p:tagLst>
</file>

<file path=ppt/tags/tag1282.xml><?xml version="1.0" encoding="utf-8"?>
<p:tagLst xmlns:p="http://schemas.openxmlformats.org/presentationml/2006/main">
  <p:tag name="KSO_WM_BEAUTIFY_FLAG" val=""/>
</p:tagLst>
</file>

<file path=ppt/tags/tag1283.xml><?xml version="1.0" encoding="utf-8"?>
<p:tagLst xmlns:p="http://schemas.openxmlformats.org/presentationml/2006/main">
  <p:tag name="KSO_WM_BEAUTIFY_FLAG" val=""/>
</p:tagLst>
</file>

<file path=ppt/tags/tag1284.xml><?xml version="1.0" encoding="utf-8"?>
<p:tagLst xmlns:p="http://schemas.openxmlformats.org/presentationml/2006/main">
  <p:tag name="KSO_WM_BEAUTIFY_FLAG" val=""/>
</p:tagLst>
</file>

<file path=ppt/tags/tag1285.xml><?xml version="1.0" encoding="utf-8"?>
<p:tagLst xmlns:p="http://schemas.openxmlformats.org/presentationml/2006/main">
  <p:tag name="KSO_WM_BEAUTIFY_FLAG" val=""/>
</p:tagLst>
</file>

<file path=ppt/tags/tag1286.xml><?xml version="1.0" encoding="utf-8"?>
<p:tagLst xmlns:p="http://schemas.openxmlformats.org/presentationml/2006/main">
  <p:tag name="KSO_WM_BEAUTIFY_FLAG" val=""/>
</p:tagLst>
</file>

<file path=ppt/tags/tag1287.xml><?xml version="1.0" encoding="utf-8"?>
<p:tagLst xmlns:p="http://schemas.openxmlformats.org/presentationml/2006/main">
  <p:tag name="KSO_WM_BEAUTIFY_FLAG" val=""/>
</p:tagLst>
</file>

<file path=ppt/tags/tag1288.xml><?xml version="1.0" encoding="utf-8"?>
<p:tagLst xmlns:p="http://schemas.openxmlformats.org/presentationml/2006/main">
  <p:tag name="KSO_WM_BEAUTIFY_FLAG" val=""/>
</p:tagLst>
</file>

<file path=ppt/tags/tag1289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290.xml><?xml version="1.0" encoding="utf-8"?>
<p:tagLst xmlns:p="http://schemas.openxmlformats.org/presentationml/2006/main">
  <p:tag name="KSO_WM_BEAUTIFY_FLAG" val=""/>
</p:tagLst>
</file>

<file path=ppt/tags/tag1291.xml><?xml version="1.0" encoding="utf-8"?>
<p:tagLst xmlns:p="http://schemas.openxmlformats.org/presentationml/2006/main">
  <p:tag name="KSO_WM_BEAUTIFY_FLAG" val=""/>
</p:tagLst>
</file>

<file path=ppt/tags/tag1292.xml><?xml version="1.0" encoding="utf-8"?>
<p:tagLst xmlns:p="http://schemas.openxmlformats.org/presentationml/2006/main">
  <p:tag name="KSO_WM_BEAUTIFY_FLAG" val=""/>
</p:tagLst>
</file>

<file path=ppt/tags/tag1293.xml><?xml version="1.0" encoding="utf-8"?>
<p:tagLst xmlns:p="http://schemas.openxmlformats.org/presentationml/2006/main">
  <p:tag name="KSO_WM_BEAUTIFY_FLAG" val=""/>
</p:tagLst>
</file>

<file path=ppt/tags/tag1294.xml><?xml version="1.0" encoding="utf-8"?>
<p:tagLst xmlns:p="http://schemas.openxmlformats.org/presentationml/2006/main">
  <p:tag name="KSO_WM_BEAUTIFY_FLAG" val=""/>
</p:tagLst>
</file>

<file path=ppt/tags/tag1295.xml><?xml version="1.0" encoding="utf-8"?>
<p:tagLst xmlns:p="http://schemas.openxmlformats.org/presentationml/2006/main">
  <p:tag name="KSO_WM_BEAUTIFY_FLAG" val=""/>
</p:tagLst>
</file>

<file path=ppt/tags/tag1296.xml><?xml version="1.0" encoding="utf-8"?>
<p:tagLst xmlns:p="http://schemas.openxmlformats.org/presentationml/2006/main">
  <p:tag name="KSO_WM_BEAUTIFY_FLAG" val=""/>
</p:tagLst>
</file>

<file path=ppt/tags/tag1297.xml><?xml version="1.0" encoding="utf-8"?>
<p:tagLst xmlns:p="http://schemas.openxmlformats.org/presentationml/2006/main">
  <p:tag name="KSO_WM_BEAUTIFY_FLAG" val=""/>
</p:tagLst>
</file>

<file path=ppt/tags/tag1298.xml><?xml version="1.0" encoding="utf-8"?>
<p:tagLst xmlns:p="http://schemas.openxmlformats.org/presentationml/2006/main">
  <p:tag name="KSO_WM_BEAUTIFY_FLAG" val=""/>
</p:tagLst>
</file>

<file path=ppt/tags/tag129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00.xml><?xml version="1.0" encoding="utf-8"?>
<p:tagLst xmlns:p="http://schemas.openxmlformats.org/presentationml/2006/main">
  <p:tag name="KSO_WM_BEAUTIFY_FLAG" val=""/>
</p:tagLst>
</file>

<file path=ppt/tags/tag1301.xml><?xml version="1.0" encoding="utf-8"?>
<p:tagLst xmlns:p="http://schemas.openxmlformats.org/presentationml/2006/main">
  <p:tag name="KSO_WM_BEAUTIFY_FLAG" val=""/>
</p:tagLst>
</file>

<file path=ppt/tags/tag1302.xml><?xml version="1.0" encoding="utf-8"?>
<p:tagLst xmlns:p="http://schemas.openxmlformats.org/presentationml/2006/main">
  <p:tag name="KSO_WM_BEAUTIFY_FLAG" val=""/>
</p:tagLst>
</file>

<file path=ppt/tags/tag1303.xml><?xml version="1.0" encoding="utf-8"?>
<p:tagLst xmlns:p="http://schemas.openxmlformats.org/presentationml/2006/main">
  <p:tag name="KSO_WM_BEAUTIFY_FLAG" val=""/>
</p:tagLst>
</file>

<file path=ppt/tags/tag1304.xml><?xml version="1.0" encoding="utf-8"?>
<p:tagLst xmlns:p="http://schemas.openxmlformats.org/presentationml/2006/main">
  <p:tag name="KSO_WM_BEAUTIFY_FLAG" val=""/>
</p:tagLst>
</file>

<file path=ppt/tags/tag1305.xml><?xml version="1.0" encoding="utf-8"?>
<p:tagLst xmlns:p="http://schemas.openxmlformats.org/presentationml/2006/main">
  <p:tag name="KSO_WM_BEAUTIFY_FLAG" val=""/>
</p:tagLst>
</file>

<file path=ppt/tags/tag1306.xml><?xml version="1.0" encoding="utf-8"?>
<p:tagLst xmlns:p="http://schemas.openxmlformats.org/presentationml/2006/main">
  <p:tag name="KSO_WM_BEAUTIFY_FLAG" val=""/>
</p:tagLst>
</file>

<file path=ppt/tags/tag1307.xml><?xml version="1.0" encoding="utf-8"?>
<p:tagLst xmlns:p="http://schemas.openxmlformats.org/presentationml/2006/main">
  <p:tag name="KSO_WM_BEAUTIFY_FLAG" val=""/>
</p:tagLst>
</file>

<file path=ppt/tags/tag1308.xml><?xml version="1.0" encoding="utf-8"?>
<p:tagLst xmlns:p="http://schemas.openxmlformats.org/presentationml/2006/main">
  <p:tag name="KSO_WM_BEAUTIFY_FLAG" val=""/>
</p:tagLst>
</file>

<file path=ppt/tags/tag1309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10.xml><?xml version="1.0" encoding="utf-8"?>
<p:tagLst xmlns:p="http://schemas.openxmlformats.org/presentationml/2006/main">
  <p:tag name="KSO_WM_BEAUTIFY_FLAG" val=""/>
</p:tagLst>
</file>

<file path=ppt/tags/tag1311.xml><?xml version="1.0" encoding="utf-8"?>
<p:tagLst xmlns:p="http://schemas.openxmlformats.org/presentationml/2006/main">
  <p:tag name="KSO_WM_BEAUTIFY_FLAG" val=""/>
</p:tagLst>
</file>

<file path=ppt/tags/tag1312.xml><?xml version="1.0" encoding="utf-8"?>
<p:tagLst xmlns:p="http://schemas.openxmlformats.org/presentationml/2006/main">
  <p:tag name="KSO_WM_BEAUTIFY_FLAG" val=""/>
</p:tagLst>
</file>

<file path=ppt/tags/tag1313.xml><?xml version="1.0" encoding="utf-8"?>
<p:tagLst xmlns:p="http://schemas.openxmlformats.org/presentationml/2006/main">
  <p:tag name="KSO_WM_BEAUTIFY_FLAG" val=""/>
</p:tagLst>
</file>

<file path=ppt/tags/tag1314.xml><?xml version="1.0" encoding="utf-8"?>
<p:tagLst xmlns:p="http://schemas.openxmlformats.org/presentationml/2006/main">
  <p:tag name="KSO_WM_BEAUTIFY_FLAG" val=""/>
</p:tagLst>
</file>

<file path=ppt/tags/tag1315.xml><?xml version="1.0" encoding="utf-8"?>
<p:tagLst xmlns:p="http://schemas.openxmlformats.org/presentationml/2006/main">
  <p:tag name="KSO_WM_BEAUTIFY_FLAG" val=""/>
</p:tagLst>
</file>

<file path=ppt/tags/tag1316.xml><?xml version="1.0" encoding="utf-8"?>
<p:tagLst xmlns:p="http://schemas.openxmlformats.org/presentationml/2006/main">
  <p:tag name="KSO_WM_BEAUTIFY_FLAG" val=""/>
</p:tagLst>
</file>

<file path=ppt/tags/tag1317.xml><?xml version="1.0" encoding="utf-8"?>
<p:tagLst xmlns:p="http://schemas.openxmlformats.org/presentationml/2006/main">
  <p:tag name="KSO_WM_BEAUTIFY_FLAG" val=""/>
</p:tagLst>
</file>

<file path=ppt/tags/tag1318.xml><?xml version="1.0" encoding="utf-8"?>
<p:tagLst xmlns:p="http://schemas.openxmlformats.org/presentationml/2006/main">
  <p:tag name="KSO_WM_BEAUTIFY_FLAG" val=""/>
</p:tagLst>
</file>

<file path=ppt/tags/tag1319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20.xml><?xml version="1.0" encoding="utf-8"?>
<p:tagLst xmlns:p="http://schemas.openxmlformats.org/presentationml/2006/main">
  <p:tag name="KSO_WM_BEAUTIFY_FLAG" val=""/>
</p:tagLst>
</file>

<file path=ppt/tags/tag1321.xml><?xml version="1.0" encoding="utf-8"?>
<p:tagLst xmlns:p="http://schemas.openxmlformats.org/presentationml/2006/main">
  <p:tag name="KSO_WM_BEAUTIFY_FLAG" val=""/>
</p:tagLst>
</file>

<file path=ppt/tags/tag1322.xml><?xml version="1.0" encoding="utf-8"?>
<p:tagLst xmlns:p="http://schemas.openxmlformats.org/presentationml/2006/main">
  <p:tag name="KSO_WM_BEAUTIFY_FLAG" val=""/>
</p:tagLst>
</file>

<file path=ppt/tags/tag1323.xml><?xml version="1.0" encoding="utf-8"?>
<p:tagLst xmlns:p="http://schemas.openxmlformats.org/presentationml/2006/main">
  <p:tag name="KSO_WM_BEAUTIFY_FLAG" val=""/>
</p:tagLst>
</file>

<file path=ppt/tags/tag1324.xml><?xml version="1.0" encoding="utf-8"?>
<p:tagLst xmlns:p="http://schemas.openxmlformats.org/presentationml/2006/main">
  <p:tag name="KSO_WM_BEAUTIFY_FLAG" val=""/>
</p:tagLst>
</file>

<file path=ppt/tags/tag1325.xml><?xml version="1.0" encoding="utf-8"?>
<p:tagLst xmlns:p="http://schemas.openxmlformats.org/presentationml/2006/main">
  <p:tag name="KSO_WM_BEAUTIFY_FLAG" val=""/>
</p:tagLst>
</file>

<file path=ppt/tags/tag1326.xml><?xml version="1.0" encoding="utf-8"?>
<p:tagLst xmlns:p="http://schemas.openxmlformats.org/presentationml/2006/main">
  <p:tag name="KSO_WM_BEAUTIFY_FLAG" val=""/>
</p:tagLst>
</file>

<file path=ppt/tags/tag1327.xml><?xml version="1.0" encoding="utf-8"?>
<p:tagLst xmlns:p="http://schemas.openxmlformats.org/presentationml/2006/main">
  <p:tag name="KSO_WM_BEAUTIFY_FLAG" val=""/>
</p:tagLst>
</file>

<file path=ppt/tags/tag1328.xml><?xml version="1.0" encoding="utf-8"?>
<p:tagLst xmlns:p="http://schemas.openxmlformats.org/presentationml/2006/main">
  <p:tag name="KSO_WM_BEAUTIFY_FLAG" val=""/>
</p:tagLst>
</file>

<file path=ppt/tags/tag1329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30.xml><?xml version="1.0" encoding="utf-8"?>
<p:tagLst xmlns:p="http://schemas.openxmlformats.org/presentationml/2006/main">
  <p:tag name="KSO_WM_BEAUTIFY_FLAG" val=""/>
</p:tagLst>
</file>

<file path=ppt/tags/tag1331.xml><?xml version="1.0" encoding="utf-8"?>
<p:tagLst xmlns:p="http://schemas.openxmlformats.org/presentationml/2006/main">
  <p:tag name="KSO_WM_BEAUTIFY_FLAG" val=""/>
</p:tagLst>
</file>

<file path=ppt/tags/tag1332.xml><?xml version="1.0" encoding="utf-8"?>
<p:tagLst xmlns:p="http://schemas.openxmlformats.org/presentationml/2006/main">
  <p:tag name="KSO_WM_BEAUTIFY_FLAG" val=""/>
</p:tagLst>
</file>

<file path=ppt/tags/tag1333.xml><?xml version="1.0" encoding="utf-8"?>
<p:tagLst xmlns:p="http://schemas.openxmlformats.org/presentationml/2006/main">
  <p:tag name="KSO_WM_BEAUTIFY_FLAG" val=""/>
</p:tagLst>
</file>

<file path=ppt/tags/tag1334.xml><?xml version="1.0" encoding="utf-8"?>
<p:tagLst xmlns:p="http://schemas.openxmlformats.org/presentationml/2006/main">
  <p:tag name="KSO_WM_BEAUTIFY_FLAG" val=""/>
</p:tagLst>
</file>

<file path=ppt/tags/tag1335.xml><?xml version="1.0" encoding="utf-8"?>
<p:tagLst xmlns:p="http://schemas.openxmlformats.org/presentationml/2006/main">
  <p:tag name="KSO_WM_BEAUTIFY_FLAG" val=""/>
</p:tagLst>
</file>

<file path=ppt/tags/tag1336.xml><?xml version="1.0" encoding="utf-8"?>
<p:tagLst xmlns:p="http://schemas.openxmlformats.org/presentationml/2006/main">
  <p:tag name="KSO_WM_BEAUTIFY_FLAG" val=""/>
</p:tagLst>
</file>

<file path=ppt/tags/tag1337.xml><?xml version="1.0" encoding="utf-8"?>
<p:tagLst xmlns:p="http://schemas.openxmlformats.org/presentationml/2006/main">
  <p:tag name="KSO_WM_BEAUTIFY_FLAG" val=""/>
</p:tagLst>
</file>

<file path=ppt/tags/tag1338.xml><?xml version="1.0" encoding="utf-8"?>
<p:tagLst xmlns:p="http://schemas.openxmlformats.org/presentationml/2006/main">
  <p:tag name="KSO_WM_BEAUTIFY_FLAG" val=""/>
</p:tagLst>
</file>

<file path=ppt/tags/tag1339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40.xml><?xml version="1.0" encoding="utf-8"?>
<p:tagLst xmlns:p="http://schemas.openxmlformats.org/presentationml/2006/main">
  <p:tag name="KSO_WM_BEAUTIFY_FLAG" val=""/>
</p:tagLst>
</file>

<file path=ppt/tags/tag1341.xml><?xml version="1.0" encoding="utf-8"?>
<p:tagLst xmlns:p="http://schemas.openxmlformats.org/presentationml/2006/main">
  <p:tag name="KSO_WM_BEAUTIFY_FLAG" val=""/>
</p:tagLst>
</file>

<file path=ppt/tags/tag1342.xml><?xml version="1.0" encoding="utf-8"?>
<p:tagLst xmlns:p="http://schemas.openxmlformats.org/presentationml/2006/main">
  <p:tag name="KSO_WM_BEAUTIFY_FLAG" val=""/>
</p:tagLst>
</file>

<file path=ppt/tags/tag1343.xml><?xml version="1.0" encoding="utf-8"?>
<p:tagLst xmlns:p="http://schemas.openxmlformats.org/presentationml/2006/main">
  <p:tag name="KSO_WM_BEAUTIFY_FLAG" val=""/>
</p:tagLst>
</file>

<file path=ppt/tags/tag1344.xml><?xml version="1.0" encoding="utf-8"?>
<p:tagLst xmlns:p="http://schemas.openxmlformats.org/presentationml/2006/main">
  <p:tag name="KSO_WM_BEAUTIFY_FLAG" val=""/>
</p:tagLst>
</file>

<file path=ppt/tags/tag1345.xml><?xml version="1.0" encoding="utf-8"?>
<p:tagLst xmlns:p="http://schemas.openxmlformats.org/presentationml/2006/main">
  <p:tag name="KSO_WM_BEAUTIFY_FLAG" val=""/>
</p:tagLst>
</file>

<file path=ppt/tags/tag1346.xml><?xml version="1.0" encoding="utf-8"?>
<p:tagLst xmlns:p="http://schemas.openxmlformats.org/presentationml/2006/main">
  <p:tag name="KSO_WM_BEAUTIFY_FLAG" val=""/>
</p:tagLst>
</file>

<file path=ppt/tags/tag1347.xml><?xml version="1.0" encoding="utf-8"?>
<p:tagLst xmlns:p="http://schemas.openxmlformats.org/presentationml/2006/main">
  <p:tag name="KSO_WM_BEAUTIFY_FLAG" val=""/>
</p:tagLst>
</file>

<file path=ppt/tags/tag1348.xml><?xml version="1.0" encoding="utf-8"?>
<p:tagLst xmlns:p="http://schemas.openxmlformats.org/presentationml/2006/main">
  <p:tag name="KSO_WM_BEAUTIFY_FLAG" val=""/>
</p:tagLst>
</file>

<file path=ppt/tags/tag1349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50.xml><?xml version="1.0" encoding="utf-8"?>
<p:tagLst xmlns:p="http://schemas.openxmlformats.org/presentationml/2006/main">
  <p:tag name="KSO_WM_BEAUTIFY_FLAG" val=""/>
</p:tagLst>
</file>

<file path=ppt/tags/tag1351.xml><?xml version="1.0" encoding="utf-8"?>
<p:tagLst xmlns:p="http://schemas.openxmlformats.org/presentationml/2006/main">
  <p:tag name="KSO_WM_BEAUTIFY_FLAG" val=""/>
</p:tagLst>
</file>

<file path=ppt/tags/tag1352.xml><?xml version="1.0" encoding="utf-8"?>
<p:tagLst xmlns:p="http://schemas.openxmlformats.org/presentationml/2006/main">
  <p:tag name="KSO_WM_BEAUTIFY_FLAG" val=""/>
</p:tagLst>
</file>

<file path=ppt/tags/tag1353.xml><?xml version="1.0" encoding="utf-8"?>
<p:tagLst xmlns:p="http://schemas.openxmlformats.org/presentationml/2006/main">
  <p:tag name="KSO_WM_BEAUTIFY_FLAG" val=""/>
</p:tagLst>
</file>

<file path=ppt/tags/tag1354.xml><?xml version="1.0" encoding="utf-8"?>
<p:tagLst xmlns:p="http://schemas.openxmlformats.org/presentationml/2006/main">
  <p:tag name="KSO_WM_BEAUTIFY_FLAG" val=""/>
</p:tagLst>
</file>

<file path=ppt/tags/tag1355.xml><?xml version="1.0" encoding="utf-8"?>
<p:tagLst xmlns:p="http://schemas.openxmlformats.org/presentationml/2006/main">
  <p:tag name="KSO_WM_BEAUTIFY_FLAG" val=""/>
</p:tagLst>
</file>

<file path=ppt/tags/tag1356.xml><?xml version="1.0" encoding="utf-8"?>
<p:tagLst xmlns:p="http://schemas.openxmlformats.org/presentationml/2006/main">
  <p:tag name="KSO_WM_BEAUTIFY_FLAG" val=""/>
</p:tagLst>
</file>

<file path=ppt/tags/tag1357.xml><?xml version="1.0" encoding="utf-8"?>
<p:tagLst xmlns:p="http://schemas.openxmlformats.org/presentationml/2006/main">
  <p:tag name="KSO_WM_BEAUTIFY_FLAG" val=""/>
</p:tagLst>
</file>

<file path=ppt/tags/tag1358.xml><?xml version="1.0" encoding="utf-8"?>
<p:tagLst xmlns:p="http://schemas.openxmlformats.org/presentationml/2006/main">
  <p:tag name="KSO_WM_BEAUTIFY_FLAG" val=""/>
</p:tagLst>
</file>

<file path=ppt/tags/tag1359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UNIT_PLACING_PICTURE_USER_VIEWPORT" val="{&quot;height&quot;:9300,&quot;width&quot;:19200}"/>
</p:tagLst>
</file>

<file path=ppt/tags/tag1360.xml><?xml version="1.0" encoding="utf-8"?>
<p:tagLst xmlns:p="http://schemas.openxmlformats.org/presentationml/2006/main">
  <p:tag name="KSO_WM_BEAUTIFY_FLAG" val=""/>
</p:tagLst>
</file>

<file path=ppt/tags/tag1361.xml><?xml version="1.0" encoding="utf-8"?>
<p:tagLst xmlns:p="http://schemas.openxmlformats.org/presentationml/2006/main">
  <p:tag name="KSO_WM_BEAUTIFY_FLAG" val=""/>
</p:tagLst>
</file>

<file path=ppt/tags/tag1362.xml><?xml version="1.0" encoding="utf-8"?>
<p:tagLst xmlns:p="http://schemas.openxmlformats.org/presentationml/2006/main">
  <p:tag name="KSO_WM_BEAUTIFY_FLAG" val=""/>
</p:tagLst>
</file>

<file path=ppt/tags/tag1363.xml><?xml version="1.0" encoding="utf-8"?>
<p:tagLst xmlns:p="http://schemas.openxmlformats.org/presentationml/2006/main">
  <p:tag name="KSO_WM_BEAUTIFY_FLAG" val=""/>
</p:tagLst>
</file>

<file path=ppt/tags/tag1364.xml><?xml version="1.0" encoding="utf-8"?>
<p:tagLst xmlns:p="http://schemas.openxmlformats.org/presentationml/2006/main">
  <p:tag name="KSO_WM_BEAUTIFY_FLAG" val=""/>
</p:tagLst>
</file>

<file path=ppt/tags/tag1365.xml><?xml version="1.0" encoding="utf-8"?>
<p:tagLst xmlns:p="http://schemas.openxmlformats.org/presentationml/2006/main">
  <p:tag name="KSO_WM_BEAUTIFY_FLAG" val=""/>
</p:tagLst>
</file>

<file path=ppt/tags/tag1366.xml><?xml version="1.0" encoding="utf-8"?>
<p:tagLst xmlns:p="http://schemas.openxmlformats.org/presentationml/2006/main">
  <p:tag name="KSO_WM_BEAUTIFY_FLAG" val=""/>
</p:tagLst>
</file>

<file path=ppt/tags/tag1367.xml><?xml version="1.0" encoding="utf-8"?>
<p:tagLst xmlns:p="http://schemas.openxmlformats.org/presentationml/2006/main">
  <p:tag name="KSO_WM_BEAUTIFY_FLAG" val=""/>
</p:tagLst>
</file>

<file path=ppt/tags/tag1368.xml><?xml version="1.0" encoding="utf-8"?>
<p:tagLst xmlns:p="http://schemas.openxmlformats.org/presentationml/2006/main">
  <p:tag name="KSO_WM_BEAUTIFY_FLAG" val=""/>
</p:tagLst>
</file>

<file path=ppt/tags/tag1369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70.xml><?xml version="1.0" encoding="utf-8"?>
<p:tagLst xmlns:p="http://schemas.openxmlformats.org/presentationml/2006/main">
  <p:tag name="KSO_WM_BEAUTIFY_FLAG" val=""/>
</p:tagLst>
</file>

<file path=ppt/tags/tag1371.xml><?xml version="1.0" encoding="utf-8"?>
<p:tagLst xmlns:p="http://schemas.openxmlformats.org/presentationml/2006/main">
  <p:tag name="KSO_WM_BEAUTIFY_FLAG" val=""/>
</p:tagLst>
</file>

<file path=ppt/tags/tag1372.xml><?xml version="1.0" encoding="utf-8"?>
<p:tagLst xmlns:p="http://schemas.openxmlformats.org/presentationml/2006/main">
  <p:tag name="KSO_WM_BEAUTIFY_FLAG" val=""/>
</p:tagLst>
</file>

<file path=ppt/tags/tag1373.xml><?xml version="1.0" encoding="utf-8"?>
<p:tagLst xmlns:p="http://schemas.openxmlformats.org/presentationml/2006/main">
  <p:tag name="KSO_WM_BEAUTIFY_FLAG" val=""/>
</p:tagLst>
</file>

<file path=ppt/tags/tag1374.xml><?xml version="1.0" encoding="utf-8"?>
<p:tagLst xmlns:p="http://schemas.openxmlformats.org/presentationml/2006/main">
  <p:tag name="KSO_WM_BEAUTIFY_FLAG" val=""/>
</p:tagLst>
</file>

<file path=ppt/tags/tag1375.xml><?xml version="1.0" encoding="utf-8"?>
<p:tagLst xmlns:p="http://schemas.openxmlformats.org/presentationml/2006/main">
  <p:tag name="KSO_WM_BEAUTIFY_FLAG" val=""/>
</p:tagLst>
</file>

<file path=ppt/tags/tag1376.xml><?xml version="1.0" encoding="utf-8"?>
<p:tagLst xmlns:p="http://schemas.openxmlformats.org/presentationml/2006/main">
  <p:tag name="KSO_WM_BEAUTIFY_FLAG" val=""/>
</p:tagLst>
</file>

<file path=ppt/tags/tag1377.xml><?xml version="1.0" encoding="utf-8"?>
<p:tagLst xmlns:p="http://schemas.openxmlformats.org/presentationml/2006/main">
  <p:tag name="KSO_WM_BEAUTIFY_FLAG" val=""/>
</p:tagLst>
</file>

<file path=ppt/tags/tag1378.xml><?xml version="1.0" encoding="utf-8"?>
<p:tagLst xmlns:p="http://schemas.openxmlformats.org/presentationml/2006/main">
  <p:tag name="KSO_WM_BEAUTIFY_FLAG" val=""/>
</p:tagLst>
</file>

<file path=ppt/tags/tag1379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80.xml><?xml version="1.0" encoding="utf-8"?>
<p:tagLst xmlns:p="http://schemas.openxmlformats.org/presentationml/2006/main">
  <p:tag name="KSO_WM_BEAUTIFY_FLAG" val=""/>
</p:tagLst>
</file>

<file path=ppt/tags/tag1381.xml><?xml version="1.0" encoding="utf-8"?>
<p:tagLst xmlns:p="http://schemas.openxmlformats.org/presentationml/2006/main">
  <p:tag name="KSO_WM_BEAUTIFY_FLAG" val=""/>
</p:tagLst>
</file>

<file path=ppt/tags/tag1382.xml><?xml version="1.0" encoding="utf-8"?>
<p:tagLst xmlns:p="http://schemas.openxmlformats.org/presentationml/2006/main">
  <p:tag name="KSO_WM_BEAUTIFY_FLAG" val=""/>
</p:tagLst>
</file>

<file path=ppt/tags/tag13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84.xml><?xml version="1.0" encoding="utf-8"?>
<p:tagLst xmlns:p="http://schemas.openxmlformats.org/presentationml/2006/main">
  <p:tag name="KSO_WM_BEAUTIFY_FLAG" val=""/>
</p:tagLst>
</file>

<file path=ppt/tags/tag1385.xml><?xml version="1.0" encoding="utf-8"?>
<p:tagLst xmlns:p="http://schemas.openxmlformats.org/presentationml/2006/main">
  <p:tag name="KSO_WM_BEAUTIFY_FLAG" val=""/>
</p:tagLst>
</file>

<file path=ppt/tags/tag1386.xml><?xml version="1.0" encoding="utf-8"?>
<p:tagLst xmlns:p="http://schemas.openxmlformats.org/presentationml/2006/main">
  <p:tag name="KSO_WM_BEAUTIFY_FLAG" val=""/>
</p:tagLst>
</file>

<file path=ppt/tags/tag1387.xml><?xml version="1.0" encoding="utf-8"?>
<p:tagLst xmlns:p="http://schemas.openxmlformats.org/presentationml/2006/main">
  <p:tag name="KSO_WM_BEAUTIFY_FLAG" val=""/>
</p:tagLst>
</file>

<file path=ppt/tags/tag1388.xml><?xml version="1.0" encoding="utf-8"?>
<p:tagLst xmlns:p="http://schemas.openxmlformats.org/presentationml/2006/main">
  <p:tag name="KSO_WM_BEAUTIFY_FLAG" val=""/>
</p:tagLst>
</file>

<file path=ppt/tags/tag1389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90.xml><?xml version="1.0" encoding="utf-8"?>
<p:tagLst xmlns:p="http://schemas.openxmlformats.org/presentationml/2006/main">
  <p:tag name="KSO_WM_BEAUTIFY_FLAG" val=""/>
</p:tagLst>
</file>

<file path=ppt/tags/tag1391.xml><?xml version="1.0" encoding="utf-8"?>
<p:tagLst xmlns:p="http://schemas.openxmlformats.org/presentationml/2006/main">
  <p:tag name="KSO_WM_BEAUTIFY_FLAG" val=""/>
</p:tagLst>
</file>

<file path=ppt/tags/tag1392.xml><?xml version="1.0" encoding="utf-8"?>
<p:tagLst xmlns:p="http://schemas.openxmlformats.org/presentationml/2006/main">
  <p:tag name="KSO_WM_BEAUTIFY_FLAG" val=""/>
</p:tagLst>
</file>

<file path=ppt/tags/tag1393.xml><?xml version="1.0" encoding="utf-8"?>
<p:tagLst xmlns:p="http://schemas.openxmlformats.org/presentationml/2006/main">
  <p:tag name="KSO_WM_BEAUTIFY_FLAG" val=""/>
</p:tagLst>
</file>

<file path=ppt/tags/tag1394.xml><?xml version="1.0" encoding="utf-8"?>
<p:tagLst xmlns:p="http://schemas.openxmlformats.org/presentationml/2006/main">
  <p:tag name="KSO_WM_BEAUTIFY_FLAG" val=""/>
</p:tagLst>
</file>

<file path=ppt/tags/tag1395.xml><?xml version="1.0" encoding="utf-8"?>
<p:tagLst xmlns:p="http://schemas.openxmlformats.org/presentationml/2006/main">
  <p:tag name="KSO_WM_BEAUTIFY_FLAG" val=""/>
</p:tagLst>
</file>

<file path=ppt/tags/tag1396.xml><?xml version="1.0" encoding="utf-8"?>
<p:tagLst xmlns:p="http://schemas.openxmlformats.org/presentationml/2006/main">
  <p:tag name="KSO_WM_BEAUTIFY_FLAG" val=""/>
</p:tagLst>
</file>

<file path=ppt/tags/tag1397.xml><?xml version="1.0" encoding="utf-8"?>
<p:tagLst xmlns:p="http://schemas.openxmlformats.org/presentationml/2006/main">
  <p:tag name="KSO_WM_BEAUTIFY_FLAG" val=""/>
</p:tagLst>
</file>

<file path=ppt/tags/tag1398.xml><?xml version="1.0" encoding="utf-8"?>
<p:tagLst xmlns:p="http://schemas.openxmlformats.org/presentationml/2006/main">
  <p:tag name="KSO_WM_BEAUTIFY_FLAG" val=""/>
</p:tagLst>
</file>

<file path=ppt/tags/tag139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00.xml><?xml version="1.0" encoding="utf-8"?>
<p:tagLst xmlns:p="http://schemas.openxmlformats.org/presentationml/2006/main">
  <p:tag name="KSO_WM_BEAUTIFY_FLAG" val=""/>
</p:tagLst>
</file>

<file path=ppt/tags/tag1401.xml><?xml version="1.0" encoding="utf-8"?>
<p:tagLst xmlns:p="http://schemas.openxmlformats.org/presentationml/2006/main">
  <p:tag name="KSO_WM_BEAUTIFY_FLAG" val=""/>
</p:tagLst>
</file>

<file path=ppt/tags/tag1402.xml><?xml version="1.0" encoding="utf-8"?>
<p:tagLst xmlns:p="http://schemas.openxmlformats.org/presentationml/2006/main">
  <p:tag name="KSO_WM_BEAUTIFY_FLAG" val=""/>
</p:tagLst>
</file>

<file path=ppt/tags/tag1403.xml><?xml version="1.0" encoding="utf-8"?>
<p:tagLst xmlns:p="http://schemas.openxmlformats.org/presentationml/2006/main">
  <p:tag name="KSO_WM_BEAUTIFY_FLAG" val=""/>
</p:tagLst>
</file>

<file path=ppt/tags/tag1404.xml><?xml version="1.0" encoding="utf-8"?>
<p:tagLst xmlns:p="http://schemas.openxmlformats.org/presentationml/2006/main">
  <p:tag name="KSO_WM_BEAUTIFY_FLAG" val=""/>
</p:tagLst>
</file>

<file path=ppt/tags/tag1405.xml><?xml version="1.0" encoding="utf-8"?>
<p:tagLst xmlns:p="http://schemas.openxmlformats.org/presentationml/2006/main">
  <p:tag name="KSO_WM_BEAUTIFY_FLAG" val=""/>
</p:tagLst>
</file>

<file path=ppt/tags/tag1406.xml><?xml version="1.0" encoding="utf-8"?>
<p:tagLst xmlns:p="http://schemas.openxmlformats.org/presentationml/2006/main">
  <p:tag name="KSO_WM_BEAUTIFY_FLAG" val=""/>
</p:tagLst>
</file>

<file path=ppt/tags/tag1407.xml><?xml version="1.0" encoding="utf-8"?>
<p:tagLst xmlns:p="http://schemas.openxmlformats.org/presentationml/2006/main">
  <p:tag name="KSO_WM_BEAUTIFY_FLAG" val=""/>
</p:tagLst>
</file>

<file path=ppt/tags/tag1408.xml><?xml version="1.0" encoding="utf-8"?>
<p:tagLst xmlns:p="http://schemas.openxmlformats.org/presentationml/2006/main">
  <p:tag name="KSO_WM_BEAUTIFY_FLAG" val=""/>
</p:tagLst>
</file>

<file path=ppt/tags/tag1409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10.xml><?xml version="1.0" encoding="utf-8"?>
<p:tagLst xmlns:p="http://schemas.openxmlformats.org/presentationml/2006/main">
  <p:tag name="KSO_WM_BEAUTIFY_FLAG" val=""/>
</p:tagLst>
</file>

<file path=ppt/tags/tag1411.xml><?xml version="1.0" encoding="utf-8"?>
<p:tagLst xmlns:p="http://schemas.openxmlformats.org/presentationml/2006/main">
  <p:tag name="KSO_WM_BEAUTIFY_FLAG" val=""/>
</p:tagLst>
</file>

<file path=ppt/tags/tag1412.xml><?xml version="1.0" encoding="utf-8"?>
<p:tagLst xmlns:p="http://schemas.openxmlformats.org/presentationml/2006/main">
  <p:tag name="KSO_WM_BEAUTIFY_FLAG" val=""/>
</p:tagLst>
</file>

<file path=ppt/tags/tag1413.xml><?xml version="1.0" encoding="utf-8"?>
<p:tagLst xmlns:p="http://schemas.openxmlformats.org/presentationml/2006/main">
  <p:tag name="KSO_WM_BEAUTIFY_FLAG" val=""/>
</p:tagLst>
</file>

<file path=ppt/tags/tag1414.xml><?xml version="1.0" encoding="utf-8"?>
<p:tagLst xmlns:p="http://schemas.openxmlformats.org/presentationml/2006/main">
  <p:tag name="KSO_WM_BEAUTIFY_FLAG" val=""/>
</p:tagLst>
</file>

<file path=ppt/tags/tag1415.xml><?xml version="1.0" encoding="utf-8"?>
<p:tagLst xmlns:p="http://schemas.openxmlformats.org/presentationml/2006/main">
  <p:tag name="KSO_WM_BEAUTIFY_FLAG" val=""/>
</p:tagLst>
</file>

<file path=ppt/tags/tag1416.xml><?xml version="1.0" encoding="utf-8"?>
<p:tagLst xmlns:p="http://schemas.openxmlformats.org/presentationml/2006/main">
  <p:tag name="KSO_WM_BEAUTIFY_FLAG" val=""/>
</p:tagLst>
</file>

<file path=ppt/tags/tag1417.xml><?xml version="1.0" encoding="utf-8"?>
<p:tagLst xmlns:p="http://schemas.openxmlformats.org/presentationml/2006/main">
  <p:tag name="KSO_WM_BEAUTIFY_FLAG" val=""/>
</p:tagLst>
</file>

<file path=ppt/tags/tag1418.xml><?xml version="1.0" encoding="utf-8"?>
<p:tagLst xmlns:p="http://schemas.openxmlformats.org/presentationml/2006/main">
  <p:tag name="KSO_WM_BEAUTIFY_FLAG" val=""/>
</p:tagLst>
</file>

<file path=ppt/tags/tag1419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20.xml><?xml version="1.0" encoding="utf-8"?>
<p:tagLst xmlns:p="http://schemas.openxmlformats.org/presentationml/2006/main">
  <p:tag name="KSO_WM_BEAUTIFY_FLAG" val=""/>
</p:tagLst>
</file>

<file path=ppt/tags/tag1421.xml><?xml version="1.0" encoding="utf-8"?>
<p:tagLst xmlns:p="http://schemas.openxmlformats.org/presentationml/2006/main">
  <p:tag name="KSO_WM_BEAUTIFY_FLAG" val=""/>
</p:tagLst>
</file>

<file path=ppt/tags/tag1422.xml><?xml version="1.0" encoding="utf-8"?>
<p:tagLst xmlns:p="http://schemas.openxmlformats.org/presentationml/2006/main">
  <p:tag name="KSO_WM_BEAUTIFY_FLAG" val=""/>
</p:tagLst>
</file>

<file path=ppt/tags/tag1423.xml><?xml version="1.0" encoding="utf-8"?>
<p:tagLst xmlns:p="http://schemas.openxmlformats.org/presentationml/2006/main">
  <p:tag name="KSO_WM_BEAUTIFY_FLAG" val=""/>
</p:tagLst>
</file>

<file path=ppt/tags/tag1424.xml><?xml version="1.0" encoding="utf-8"?>
<p:tagLst xmlns:p="http://schemas.openxmlformats.org/presentationml/2006/main">
  <p:tag name="KSO_WM_BEAUTIFY_FLAG" val=""/>
</p:tagLst>
</file>

<file path=ppt/tags/tag1425.xml><?xml version="1.0" encoding="utf-8"?>
<p:tagLst xmlns:p="http://schemas.openxmlformats.org/presentationml/2006/main">
  <p:tag name="KSO_WM_BEAUTIFY_FLAG" val=""/>
</p:tagLst>
</file>

<file path=ppt/tags/tag1426.xml><?xml version="1.0" encoding="utf-8"?>
<p:tagLst xmlns:p="http://schemas.openxmlformats.org/presentationml/2006/main">
  <p:tag name="KSO_WM_BEAUTIFY_FLAG" val=""/>
</p:tagLst>
</file>

<file path=ppt/tags/tag1427.xml><?xml version="1.0" encoding="utf-8"?>
<p:tagLst xmlns:p="http://schemas.openxmlformats.org/presentationml/2006/main">
  <p:tag name="KSO_WM_BEAUTIFY_FLAG" val=""/>
</p:tagLst>
</file>

<file path=ppt/tags/tag1428.xml><?xml version="1.0" encoding="utf-8"?>
<p:tagLst xmlns:p="http://schemas.openxmlformats.org/presentationml/2006/main">
  <p:tag name="KSO_WM_BEAUTIFY_FLAG" val=""/>
</p:tagLst>
</file>

<file path=ppt/tags/tag1429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30.xml><?xml version="1.0" encoding="utf-8"?>
<p:tagLst xmlns:p="http://schemas.openxmlformats.org/presentationml/2006/main">
  <p:tag name="KSO_WM_BEAUTIFY_FLAG" val=""/>
</p:tagLst>
</file>

<file path=ppt/tags/tag1431.xml><?xml version="1.0" encoding="utf-8"?>
<p:tagLst xmlns:p="http://schemas.openxmlformats.org/presentationml/2006/main">
  <p:tag name="KSO_WM_BEAUTIFY_FLAG" val=""/>
</p:tagLst>
</file>

<file path=ppt/tags/tag1432.xml><?xml version="1.0" encoding="utf-8"?>
<p:tagLst xmlns:p="http://schemas.openxmlformats.org/presentationml/2006/main">
  <p:tag name="KSO_WM_BEAUTIFY_FLAG" val=""/>
</p:tagLst>
</file>

<file path=ppt/tags/tag1433.xml><?xml version="1.0" encoding="utf-8"?>
<p:tagLst xmlns:p="http://schemas.openxmlformats.org/presentationml/2006/main">
  <p:tag name="KSO_WM_BEAUTIFY_FLAG" val=""/>
</p:tagLst>
</file>

<file path=ppt/tags/tag1434.xml><?xml version="1.0" encoding="utf-8"?>
<p:tagLst xmlns:p="http://schemas.openxmlformats.org/presentationml/2006/main">
  <p:tag name="KSO_WM_BEAUTIFY_FLAG" val=""/>
</p:tagLst>
</file>

<file path=ppt/tags/tag1435.xml><?xml version="1.0" encoding="utf-8"?>
<p:tagLst xmlns:p="http://schemas.openxmlformats.org/presentationml/2006/main">
  <p:tag name="KSO_WM_BEAUTIFY_FLAG" val=""/>
</p:tagLst>
</file>

<file path=ppt/tags/tag1436.xml><?xml version="1.0" encoding="utf-8"?>
<p:tagLst xmlns:p="http://schemas.openxmlformats.org/presentationml/2006/main">
  <p:tag name="KSO_WM_BEAUTIFY_FLAG" val=""/>
</p:tagLst>
</file>

<file path=ppt/tags/tag1437.xml><?xml version="1.0" encoding="utf-8"?>
<p:tagLst xmlns:p="http://schemas.openxmlformats.org/presentationml/2006/main">
  <p:tag name="KSO_WM_BEAUTIFY_FLAG" val=""/>
</p:tagLst>
</file>

<file path=ppt/tags/tag1438.xml><?xml version="1.0" encoding="utf-8"?>
<p:tagLst xmlns:p="http://schemas.openxmlformats.org/presentationml/2006/main">
  <p:tag name="KSO_WM_BEAUTIFY_FLAG" val=""/>
</p:tagLst>
</file>

<file path=ppt/tags/tag1439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440.xml><?xml version="1.0" encoding="utf-8"?>
<p:tagLst xmlns:p="http://schemas.openxmlformats.org/presentationml/2006/main">
  <p:tag name="KSO_WM_BEAUTIFY_FLAG" val=""/>
</p:tagLst>
</file>

<file path=ppt/tags/tag1441.xml><?xml version="1.0" encoding="utf-8"?>
<p:tagLst xmlns:p="http://schemas.openxmlformats.org/presentationml/2006/main">
  <p:tag name="KSO_WM_BEAUTIFY_FLAG" val=""/>
</p:tagLst>
</file>

<file path=ppt/tags/tag1442.xml><?xml version="1.0" encoding="utf-8"?>
<p:tagLst xmlns:p="http://schemas.openxmlformats.org/presentationml/2006/main">
  <p:tag name="KSO_WM_BEAUTIFY_FLAG" val=""/>
</p:tagLst>
</file>

<file path=ppt/tags/tag1443.xml><?xml version="1.0" encoding="utf-8"?>
<p:tagLst xmlns:p="http://schemas.openxmlformats.org/presentationml/2006/main">
  <p:tag name="KSO_WM_BEAUTIFY_FLAG" val=""/>
</p:tagLst>
</file>

<file path=ppt/tags/tag1444.xml><?xml version="1.0" encoding="utf-8"?>
<p:tagLst xmlns:p="http://schemas.openxmlformats.org/presentationml/2006/main">
  <p:tag name="KSO_WM_BEAUTIFY_FLAG" val=""/>
</p:tagLst>
</file>

<file path=ppt/tags/tag1445.xml><?xml version="1.0" encoding="utf-8"?>
<p:tagLst xmlns:p="http://schemas.openxmlformats.org/presentationml/2006/main">
  <p:tag name="KSO_WM_BEAUTIFY_FLAG" val=""/>
</p:tagLst>
</file>

<file path=ppt/tags/tag1446.xml><?xml version="1.0" encoding="utf-8"?>
<p:tagLst xmlns:p="http://schemas.openxmlformats.org/presentationml/2006/main">
  <p:tag name="KSO_WM_BEAUTIFY_FLAG" val=""/>
</p:tagLst>
</file>

<file path=ppt/tags/tag1447.xml><?xml version="1.0" encoding="utf-8"?>
<p:tagLst xmlns:p="http://schemas.openxmlformats.org/presentationml/2006/main">
  <p:tag name="KSO_WM_BEAUTIFY_FLAG" val=""/>
</p:tagLst>
</file>

<file path=ppt/tags/tag1448.xml><?xml version="1.0" encoding="utf-8"?>
<p:tagLst xmlns:p="http://schemas.openxmlformats.org/presentationml/2006/main">
  <p:tag name="KSO_WM_BEAUTIFY_FLAG" val=""/>
</p:tagLst>
</file>

<file path=ppt/tags/tag1449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50.xml><?xml version="1.0" encoding="utf-8"?>
<p:tagLst xmlns:p="http://schemas.openxmlformats.org/presentationml/2006/main">
  <p:tag name="KSO_WM_BEAUTIFY_FLAG" val=""/>
</p:tagLst>
</file>

<file path=ppt/tags/tag1451.xml><?xml version="1.0" encoding="utf-8"?>
<p:tagLst xmlns:p="http://schemas.openxmlformats.org/presentationml/2006/main">
  <p:tag name="KSO_WM_BEAUTIFY_FLAG" val=""/>
</p:tagLst>
</file>

<file path=ppt/tags/tag1452.xml><?xml version="1.0" encoding="utf-8"?>
<p:tagLst xmlns:p="http://schemas.openxmlformats.org/presentationml/2006/main">
  <p:tag name="KSO_WM_BEAUTIFY_FLAG" val=""/>
</p:tagLst>
</file>

<file path=ppt/tags/tag1453.xml><?xml version="1.0" encoding="utf-8"?>
<p:tagLst xmlns:p="http://schemas.openxmlformats.org/presentationml/2006/main">
  <p:tag name="KSO_WM_BEAUTIFY_FLAG" val=""/>
</p:tagLst>
</file>

<file path=ppt/tags/tag1454.xml><?xml version="1.0" encoding="utf-8"?>
<p:tagLst xmlns:p="http://schemas.openxmlformats.org/presentationml/2006/main">
  <p:tag name="KSO_WM_BEAUTIFY_FLAG" val=""/>
</p:tagLst>
</file>

<file path=ppt/tags/tag1455.xml><?xml version="1.0" encoding="utf-8"?>
<p:tagLst xmlns:p="http://schemas.openxmlformats.org/presentationml/2006/main">
  <p:tag name="KSO_WM_BEAUTIFY_FLAG" val=""/>
</p:tagLst>
</file>

<file path=ppt/tags/tag1456.xml><?xml version="1.0" encoding="utf-8"?>
<p:tagLst xmlns:p="http://schemas.openxmlformats.org/presentationml/2006/main">
  <p:tag name="KSO_WM_BEAUTIFY_FLAG" val=""/>
</p:tagLst>
</file>

<file path=ppt/tags/tag1457.xml><?xml version="1.0" encoding="utf-8"?>
<p:tagLst xmlns:p="http://schemas.openxmlformats.org/presentationml/2006/main">
  <p:tag name="KSO_WM_BEAUTIFY_FLAG" val=""/>
</p:tagLst>
</file>

<file path=ppt/tags/tag1458.xml><?xml version="1.0" encoding="utf-8"?>
<p:tagLst xmlns:p="http://schemas.openxmlformats.org/presentationml/2006/main">
  <p:tag name="KSO_WM_BEAUTIFY_FLAG" val=""/>
</p:tagLst>
</file>

<file path=ppt/tags/tag1459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60.xml><?xml version="1.0" encoding="utf-8"?>
<p:tagLst xmlns:p="http://schemas.openxmlformats.org/presentationml/2006/main">
  <p:tag name="KSO_WM_BEAUTIFY_FLAG" val=""/>
</p:tagLst>
</file>

<file path=ppt/tags/tag1461.xml><?xml version="1.0" encoding="utf-8"?>
<p:tagLst xmlns:p="http://schemas.openxmlformats.org/presentationml/2006/main">
  <p:tag name="KSO_WM_BEAUTIFY_FLAG" val=""/>
</p:tagLst>
</file>

<file path=ppt/tags/tag1462.xml><?xml version="1.0" encoding="utf-8"?>
<p:tagLst xmlns:p="http://schemas.openxmlformats.org/presentationml/2006/main">
  <p:tag name="KSO_WM_BEAUTIFY_FLAG" val=""/>
</p:tagLst>
</file>

<file path=ppt/tags/tag1463.xml><?xml version="1.0" encoding="utf-8"?>
<p:tagLst xmlns:p="http://schemas.openxmlformats.org/presentationml/2006/main">
  <p:tag name="KSO_WM_BEAUTIFY_FLAG" val=""/>
</p:tagLst>
</file>

<file path=ppt/tags/tag1464.xml><?xml version="1.0" encoding="utf-8"?>
<p:tagLst xmlns:p="http://schemas.openxmlformats.org/presentationml/2006/main">
  <p:tag name="KSO_WM_BEAUTIFY_FLAG" val=""/>
</p:tagLst>
</file>

<file path=ppt/tags/tag1465.xml><?xml version="1.0" encoding="utf-8"?>
<p:tagLst xmlns:p="http://schemas.openxmlformats.org/presentationml/2006/main">
  <p:tag name="KSO_WM_BEAUTIFY_FLAG" val=""/>
</p:tagLst>
</file>

<file path=ppt/tags/tag1466.xml><?xml version="1.0" encoding="utf-8"?>
<p:tagLst xmlns:p="http://schemas.openxmlformats.org/presentationml/2006/main">
  <p:tag name="KSO_WM_BEAUTIFY_FLAG" val=""/>
</p:tagLst>
</file>

<file path=ppt/tags/tag1467.xml><?xml version="1.0" encoding="utf-8"?>
<p:tagLst xmlns:p="http://schemas.openxmlformats.org/presentationml/2006/main">
  <p:tag name="KSO_WM_BEAUTIFY_FLAG" val=""/>
</p:tagLst>
</file>

<file path=ppt/tags/tag1468.xml><?xml version="1.0" encoding="utf-8"?>
<p:tagLst xmlns:p="http://schemas.openxmlformats.org/presentationml/2006/main">
  <p:tag name="KSO_WM_BEAUTIFY_FLAG" val=""/>
</p:tagLst>
</file>

<file path=ppt/tags/tag1469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70.xml><?xml version="1.0" encoding="utf-8"?>
<p:tagLst xmlns:p="http://schemas.openxmlformats.org/presentationml/2006/main">
  <p:tag name="KSO_WM_BEAUTIFY_FLAG" val=""/>
</p:tagLst>
</file>

<file path=ppt/tags/tag1471.xml><?xml version="1.0" encoding="utf-8"?>
<p:tagLst xmlns:p="http://schemas.openxmlformats.org/presentationml/2006/main">
  <p:tag name="KSO_WM_BEAUTIFY_FLAG" val=""/>
</p:tagLst>
</file>

<file path=ppt/tags/tag1472.xml><?xml version="1.0" encoding="utf-8"?>
<p:tagLst xmlns:p="http://schemas.openxmlformats.org/presentationml/2006/main">
  <p:tag name="KSO_WM_BEAUTIFY_FLAG" val=""/>
</p:tagLst>
</file>

<file path=ppt/tags/tag1473.xml><?xml version="1.0" encoding="utf-8"?>
<p:tagLst xmlns:p="http://schemas.openxmlformats.org/presentationml/2006/main">
  <p:tag name="KSO_WM_BEAUTIFY_FLAG" val=""/>
</p:tagLst>
</file>

<file path=ppt/tags/tag1474.xml><?xml version="1.0" encoding="utf-8"?>
<p:tagLst xmlns:p="http://schemas.openxmlformats.org/presentationml/2006/main">
  <p:tag name="KSO_WM_BEAUTIFY_FLAG" val=""/>
</p:tagLst>
</file>

<file path=ppt/tags/tag1475.xml><?xml version="1.0" encoding="utf-8"?>
<p:tagLst xmlns:p="http://schemas.openxmlformats.org/presentationml/2006/main">
  <p:tag name="KSO_WM_BEAUTIFY_FLAG" val=""/>
</p:tagLst>
</file>

<file path=ppt/tags/tag1476.xml><?xml version="1.0" encoding="utf-8"?>
<p:tagLst xmlns:p="http://schemas.openxmlformats.org/presentationml/2006/main">
  <p:tag name="KSO_WM_BEAUTIFY_FLAG" val=""/>
</p:tagLst>
</file>

<file path=ppt/tags/tag1477.xml><?xml version="1.0" encoding="utf-8"?>
<p:tagLst xmlns:p="http://schemas.openxmlformats.org/presentationml/2006/main">
  <p:tag name="KSO_WM_BEAUTIFY_FLAG" val=""/>
</p:tagLst>
</file>

<file path=ppt/tags/tag1478.xml><?xml version="1.0" encoding="utf-8"?>
<p:tagLst xmlns:p="http://schemas.openxmlformats.org/presentationml/2006/main">
  <p:tag name="KSO_WM_BEAUTIFY_FLAG" val=""/>
</p:tagLst>
</file>

<file path=ppt/tags/tag1479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80.xml><?xml version="1.0" encoding="utf-8"?>
<p:tagLst xmlns:p="http://schemas.openxmlformats.org/presentationml/2006/main">
  <p:tag name="KSO_WM_BEAUTIFY_FLAG" val=""/>
</p:tagLst>
</file>

<file path=ppt/tags/tag1481.xml><?xml version="1.0" encoding="utf-8"?>
<p:tagLst xmlns:p="http://schemas.openxmlformats.org/presentationml/2006/main">
  <p:tag name="KSO_WM_BEAUTIFY_FLAG" val=""/>
</p:tagLst>
</file>

<file path=ppt/tags/tag1482.xml><?xml version="1.0" encoding="utf-8"?>
<p:tagLst xmlns:p="http://schemas.openxmlformats.org/presentationml/2006/main">
  <p:tag name="KSO_WM_BEAUTIFY_FLAG" val=""/>
</p:tagLst>
</file>

<file path=ppt/tags/tag1483.xml><?xml version="1.0" encoding="utf-8"?>
<p:tagLst xmlns:p="http://schemas.openxmlformats.org/presentationml/2006/main">
  <p:tag name="KSO_WM_BEAUTIFY_FLAG" val=""/>
</p:tagLst>
</file>

<file path=ppt/tags/tag1484.xml><?xml version="1.0" encoding="utf-8"?>
<p:tagLst xmlns:p="http://schemas.openxmlformats.org/presentationml/2006/main">
  <p:tag name="KSO_WM_BEAUTIFY_FLAG" val=""/>
</p:tagLst>
</file>

<file path=ppt/tags/tag1485.xml><?xml version="1.0" encoding="utf-8"?>
<p:tagLst xmlns:p="http://schemas.openxmlformats.org/presentationml/2006/main">
  <p:tag name="KSO_WM_BEAUTIFY_FLAG" val=""/>
</p:tagLst>
</file>

<file path=ppt/tags/tag1486.xml><?xml version="1.0" encoding="utf-8"?>
<p:tagLst xmlns:p="http://schemas.openxmlformats.org/presentationml/2006/main">
  <p:tag name="KSO_WM_BEAUTIFY_FLAG" val=""/>
</p:tagLst>
</file>

<file path=ppt/tags/tag1487.xml><?xml version="1.0" encoding="utf-8"?>
<p:tagLst xmlns:p="http://schemas.openxmlformats.org/presentationml/2006/main">
  <p:tag name="KSO_WM_BEAUTIFY_FLAG" val=""/>
</p:tagLst>
</file>

<file path=ppt/tags/tag1488.xml><?xml version="1.0" encoding="utf-8"?>
<p:tagLst xmlns:p="http://schemas.openxmlformats.org/presentationml/2006/main">
  <p:tag name="KSO_WM_BEAUTIFY_FLAG" val=""/>
</p:tagLst>
</file>

<file path=ppt/tags/tag1489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490.xml><?xml version="1.0" encoding="utf-8"?>
<p:tagLst xmlns:p="http://schemas.openxmlformats.org/presentationml/2006/main">
  <p:tag name="KSO_WM_BEAUTIFY_FLAG" val=""/>
</p:tagLst>
</file>

<file path=ppt/tags/tag1491.xml><?xml version="1.0" encoding="utf-8"?>
<p:tagLst xmlns:p="http://schemas.openxmlformats.org/presentationml/2006/main">
  <p:tag name="KSO_WM_BEAUTIFY_FLAG" val=""/>
</p:tagLst>
</file>

<file path=ppt/tags/tag1492.xml><?xml version="1.0" encoding="utf-8"?>
<p:tagLst xmlns:p="http://schemas.openxmlformats.org/presentationml/2006/main">
  <p:tag name="KSO_WM_BEAUTIFY_FLAG" val=""/>
</p:tagLst>
</file>

<file path=ppt/tags/tag1493.xml><?xml version="1.0" encoding="utf-8"?>
<p:tagLst xmlns:p="http://schemas.openxmlformats.org/presentationml/2006/main">
  <p:tag name="KSO_WM_BEAUTIFY_FLAG" val=""/>
</p:tagLst>
</file>

<file path=ppt/tags/tag1494.xml><?xml version="1.0" encoding="utf-8"?>
<p:tagLst xmlns:p="http://schemas.openxmlformats.org/presentationml/2006/main">
  <p:tag name="KSO_WM_BEAUTIFY_FLAG" val=""/>
</p:tagLst>
</file>

<file path=ppt/tags/tag1495.xml><?xml version="1.0" encoding="utf-8"?>
<p:tagLst xmlns:p="http://schemas.openxmlformats.org/presentationml/2006/main">
  <p:tag name="KSO_WM_BEAUTIFY_FLAG" val=""/>
</p:tagLst>
</file>

<file path=ppt/tags/tag1496.xml><?xml version="1.0" encoding="utf-8"?>
<p:tagLst xmlns:p="http://schemas.openxmlformats.org/presentationml/2006/main">
  <p:tag name="KSO_WM_BEAUTIFY_FLAG" val=""/>
</p:tagLst>
</file>

<file path=ppt/tags/tag1497.xml><?xml version="1.0" encoding="utf-8"?>
<p:tagLst xmlns:p="http://schemas.openxmlformats.org/presentationml/2006/main">
  <p:tag name="KSO_WM_BEAUTIFY_FLAG" val=""/>
</p:tagLst>
</file>

<file path=ppt/tags/tag1498.xml><?xml version="1.0" encoding="utf-8"?>
<p:tagLst xmlns:p="http://schemas.openxmlformats.org/presentationml/2006/main">
  <p:tag name="KSO_WM_BEAUTIFY_FLAG" val=""/>
</p:tagLst>
</file>

<file path=ppt/tags/tag149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00.xml><?xml version="1.0" encoding="utf-8"?>
<p:tagLst xmlns:p="http://schemas.openxmlformats.org/presentationml/2006/main">
  <p:tag name="KSO_WM_BEAUTIFY_FLAG" val=""/>
</p:tagLst>
</file>

<file path=ppt/tags/tag1501.xml><?xml version="1.0" encoding="utf-8"?>
<p:tagLst xmlns:p="http://schemas.openxmlformats.org/presentationml/2006/main">
  <p:tag name="KSO_WM_BEAUTIFY_FLAG" val=""/>
</p:tagLst>
</file>

<file path=ppt/tags/tag1502.xml><?xml version="1.0" encoding="utf-8"?>
<p:tagLst xmlns:p="http://schemas.openxmlformats.org/presentationml/2006/main">
  <p:tag name="KSO_WM_BEAUTIFY_FLAG" val=""/>
</p:tagLst>
</file>

<file path=ppt/tags/tag1503.xml><?xml version="1.0" encoding="utf-8"?>
<p:tagLst xmlns:p="http://schemas.openxmlformats.org/presentationml/2006/main">
  <p:tag name="KSO_WM_BEAUTIFY_FLAG" val=""/>
</p:tagLst>
</file>

<file path=ppt/tags/tag1504.xml><?xml version="1.0" encoding="utf-8"?>
<p:tagLst xmlns:p="http://schemas.openxmlformats.org/presentationml/2006/main">
  <p:tag name="KSO_WM_BEAUTIFY_FLAG" val=""/>
</p:tagLst>
</file>

<file path=ppt/tags/tag1505.xml><?xml version="1.0" encoding="utf-8"?>
<p:tagLst xmlns:p="http://schemas.openxmlformats.org/presentationml/2006/main">
  <p:tag name="KSO_WM_BEAUTIFY_FLAG" val=""/>
</p:tagLst>
</file>

<file path=ppt/tags/tag1506.xml><?xml version="1.0" encoding="utf-8"?>
<p:tagLst xmlns:p="http://schemas.openxmlformats.org/presentationml/2006/main">
  <p:tag name="KSO_WM_BEAUTIFY_FLAG" val=""/>
</p:tagLst>
</file>

<file path=ppt/tags/tag1507.xml><?xml version="1.0" encoding="utf-8"?>
<p:tagLst xmlns:p="http://schemas.openxmlformats.org/presentationml/2006/main">
  <p:tag name="KSO_WM_BEAUTIFY_FLAG" val=""/>
</p:tagLst>
</file>

<file path=ppt/tags/tag1508.xml><?xml version="1.0" encoding="utf-8"?>
<p:tagLst xmlns:p="http://schemas.openxmlformats.org/presentationml/2006/main">
  <p:tag name="KSO_WM_BEAUTIFY_FLAG" val=""/>
</p:tagLst>
</file>

<file path=ppt/tags/tag1509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10.xml><?xml version="1.0" encoding="utf-8"?>
<p:tagLst xmlns:p="http://schemas.openxmlformats.org/presentationml/2006/main">
  <p:tag name="KSO_WM_BEAUTIFY_FLAG" val=""/>
</p:tagLst>
</file>

<file path=ppt/tags/tag1511.xml><?xml version="1.0" encoding="utf-8"?>
<p:tagLst xmlns:p="http://schemas.openxmlformats.org/presentationml/2006/main">
  <p:tag name="KSO_WM_BEAUTIFY_FLAG" val=""/>
</p:tagLst>
</file>

<file path=ppt/tags/tag1512.xml><?xml version="1.0" encoding="utf-8"?>
<p:tagLst xmlns:p="http://schemas.openxmlformats.org/presentationml/2006/main">
  <p:tag name="KSO_WM_BEAUTIFY_FLAG" val=""/>
</p:tagLst>
</file>

<file path=ppt/tags/tag1513.xml><?xml version="1.0" encoding="utf-8"?>
<p:tagLst xmlns:p="http://schemas.openxmlformats.org/presentationml/2006/main">
  <p:tag name="KSO_WM_BEAUTIFY_FLAG" val=""/>
</p:tagLst>
</file>

<file path=ppt/tags/tag1514.xml><?xml version="1.0" encoding="utf-8"?>
<p:tagLst xmlns:p="http://schemas.openxmlformats.org/presentationml/2006/main">
  <p:tag name="KSO_WM_BEAUTIFY_FLAG" val=""/>
</p:tagLst>
</file>

<file path=ppt/tags/tag1515.xml><?xml version="1.0" encoding="utf-8"?>
<p:tagLst xmlns:p="http://schemas.openxmlformats.org/presentationml/2006/main">
  <p:tag name="KSO_WM_BEAUTIFY_FLAG" val=""/>
</p:tagLst>
</file>

<file path=ppt/tags/tag1516.xml><?xml version="1.0" encoding="utf-8"?>
<p:tagLst xmlns:p="http://schemas.openxmlformats.org/presentationml/2006/main">
  <p:tag name="KSO_WM_BEAUTIFY_FLAG" val=""/>
</p:tagLst>
</file>

<file path=ppt/tags/tag1517.xml><?xml version="1.0" encoding="utf-8"?>
<p:tagLst xmlns:p="http://schemas.openxmlformats.org/presentationml/2006/main">
  <p:tag name="KSO_WM_BEAUTIFY_FLAG" val=""/>
</p:tagLst>
</file>

<file path=ppt/tags/tag1518.xml><?xml version="1.0" encoding="utf-8"?>
<p:tagLst xmlns:p="http://schemas.openxmlformats.org/presentationml/2006/main">
  <p:tag name="KSO_WM_BEAUTIFY_FLAG" val=""/>
</p:tagLst>
</file>

<file path=ppt/tags/tag1519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20.xml><?xml version="1.0" encoding="utf-8"?>
<p:tagLst xmlns:p="http://schemas.openxmlformats.org/presentationml/2006/main">
  <p:tag name="KSO_WM_BEAUTIFY_FLAG" val=""/>
</p:tagLst>
</file>

<file path=ppt/tags/tag1521.xml><?xml version="1.0" encoding="utf-8"?>
<p:tagLst xmlns:p="http://schemas.openxmlformats.org/presentationml/2006/main">
  <p:tag name="KSO_WM_BEAUTIFY_FLAG" val=""/>
</p:tagLst>
</file>

<file path=ppt/tags/tag1522.xml><?xml version="1.0" encoding="utf-8"?>
<p:tagLst xmlns:p="http://schemas.openxmlformats.org/presentationml/2006/main">
  <p:tag name="KSO_WM_BEAUTIFY_FLAG" val=""/>
</p:tagLst>
</file>

<file path=ppt/tags/tag1523.xml><?xml version="1.0" encoding="utf-8"?>
<p:tagLst xmlns:p="http://schemas.openxmlformats.org/presentationml/2006/main">
  <p:tag name="KSO_WM_BEAUTIFY_FLAG" val=""/>
</p:tagLst>
</file>

<file path=ppt/tags/tag1524.xml><?xml version="1.0" encoding="utf-8"?>
<p:tagLst xmlns:p="http://schemas.openxmlformats.org/presentationml/2006/main">
  <p:tag name="KSO_WM_BEAUTIFY_FLAG" val=""/>
</p:tagLst>
</file>

<file path=ppt/tags/tag1525.xml><?xml version="1.0" encoding="utf-8"?>
<p:tagLst xmlns:p="http://schemas.openxmlformats.org/presentationml/2006/main">
  <p:tag name="KSO_WM_BEAUTIFY_FLAG" val=""/>
</p:tagLst>
</file>

<file path=ppt/tags/tag1526.xml><?xml version="1.0" encoding="utf-8"?>
<p:tagLst xmlns:p="http://schemas.openxmlformats.org/presentationml/2006/main">
  <p:tag name="KSO_WM_BEAUTIFY_FLAG" val=""/>
</p:tagLst>
</file>

<file path=ppt/tags/tag1527.xml><?xml version="1.0" encoding="utf-8"?>
<p:tagLst xmlns:p="http://schemas.openxmlformats.org/presentationml/2006/main">
  <p:tag name="KSO_WM_BEAUTIFY_FLAG" val=""/>
</p:tagLst>
</file>

<file path=ppt/tags/tag1528.xml><?xml version="1.0" encoding="utf-8"?>
<p:tagLst xmlns:p="http://schemas.openxmlformats.org/presentationml/2006/main">
  <p:tag name="KSO_WM_BEAUTIFY_FLAG" val=""/>
</p:tagLst>
</file>

<file path=ppt/tags/tag1529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30.xml><?xml version="1.0" encoding="utf-8"?>
<p:tagLst xmlns:p="http://schemas.openxmlformats.org/presentationml/2006/main">
  <p:tag name="KSO_WM_BEAUTIFY_FLAG" val=""/>
</p:tagLst>
</file>

<file path=ppt/tags/tag1531.xml><?xml version="1.0" encoding="utf-8"?>
<p:tagLst xmlns:p="http://schemas.openxmlformats.org/presentationml/2006/main">
  <p:tag name="KSO_WM_BEAUTIFY_FLAG" val=""/>
</p:tagLst>
</file>

<file path=ppt/tags/tag1532.xml><?xml version="1.0" encoding="utf-8"?>
<p:tagLst xmlns:p="http://schemas.openxmlformats.org/presentationml/2006/main">
  <p:tag name="KSO_WM_BEAUTIFY_FLAG" val=""/>
</p:tagLst>
</file>

<file path=ppt/tags/tag1533.xml><?xml version="1.0" encoding="utf-8"?>
<p:tagLst xmlns:p="http://schemas.openxmlformats.org/presentationml/2006/main">
  <p:tag name="KSO_WM_BEAUTIFY_FLAG" val=""/>
</p:tagLst>
</file>

<file path=ppt/tags/tag1534.xml><?xml version="1.0" encoding="utf-8"?>
<p:tagLst xmlns:p="http://schemas.openxmlformats.org/presentationml/2006/main">
  <p:tag name="KSO_WM_BEAUTIFY_FLAG" val=""/>
</p:tagLst>
</file>

<file path=ppt/tags/tag1535.xml><?xml version="1.0" encoding="utf-8"?>
<p:tagLst xmlns:p="http://schemas.openxmlformats.org/presentationml/2006/main">
  <p:tag name="KSO_WM_BEAUTIFY_FLAG" val=""/>
</p:tagLst>
</file>

<file path=ppt/tags/tag1536.xml><?xml version="1.0" encoding="utf-8"?>
<p:tagLst xmlns:p="http://schemas.openxmlformats.org/presentationml/2006/main">
  <p:tag name="KSO_WM_BEAUTIFY_FLAG" val=""/>
</p:tagLst>
</file>

<file path=ppt/tags/tag1537.xml><?xml version="1.0" encoding="utf-8"?>
<p:tagLst xmlns:p="http://schemas.openxmlformats.org/presentationml/2006/main">
  <p:tag name="KSO_WM_BEAUTIFY_FLAG" val=""/>
</p:tagLst>
</file>

<file path=ppt/tags/tag1538.xml><?xml version="1.0" encoding="utf-8"?>
<p:tagLst xmlns:p="http://schemas.openxmlformats.org/presentationml/2006/main">
  <p:tag name="KSO_WM_BEAUTIFY_FLAG" val=""/>
</p:tagLst>
</file>

<file path=ppt/tags/tag1539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40.xml><?xml version="1.0" encoding="utf-8"?>
<p:tagLst xmlns:p="http://schemas.openxmlformats.org/presentationml/2006/main">
  <p:tag name="KSO_WM_BEAUTIFY_FLAG" val=""/>
</p:tagLst>
</file>

<file path=ppt/tags/tag1541.xml><?xml version="1.0" encoding="utf-8"?>
<p:tagLst xmlns:p="http://schemas.openxmlformats.org/presentationml/2006/main">
  <p:tag name="KSO_WM_BEAUTIFY_FLAG" val=""/>
</p:tagLst>
</file>

<file path=ppt/tags/tag1542.xml><?xml version="1.0" encoding="utf-8"?>
<p:tagLst xmlns:p="http://schemas.openxmlformats.org/presentationml/2006/main">
  <p:tag name="KSO_WM_BEAUTIFY_FLAG" val=""/>
</p:tagLst>
</file>

<file path=ppt/tags/tag1543.xml><?xml version="1.0" encoding="utf-8"?>
<p:tagLst xmlns:p="http://schemas.openxmlformats.org/presentationml/2006/main">
  <p:tag name="KSO_WM_BEAUTIFY_FLAG" val=""/>
</p:tagLst>
</file>

<file path=ppt/tags/tag1544.xml><?xml version="1.0" encoding="utf-8"?>
<p:tagLst xmlns:p="http://schemas.openxmlformats.org/presentationml/2006/main">
  <p:tag name="KSO_WM_BEAUTIFY_FLAG" val=""/>
</p:tagLst>
</file>

<file path=ppt/tags/tag1545.xml><?xml version="1.0" encoding="utf-8"?>
<p:tagLst xmlns:p="http://schemas.openxmlformats.org/presentationml/2006/main">
  <p:tag name="KSO_WM_BEAUTIFY_FLAG" val=""/>
</p:tagLst>
</file>

<file path=ppt/tags/tag1546.xml><?xml version="1.0" encoding="utf-8"?>
<p:tagLst xmlns:p="http://schemas.openxmlformats.org/presentationml/2006/main">
  <p:tag name="KSO_WM_BEAUTIFY_FLAG" val=""/>
</p:tagLst>
</file>

<file path=ppt/tags/tag1547.xml><?xml version="1.0" encoding="utf-8"?>
<p:tagLst xmlns:p="http://schemas.openxmlformats.org/presentationml/2006/main">
  <p:tag name="KSO_WM_BEAUTIFY_FLAG" val=""/>
</p:tagLst>
</file>

<file path=ppt/tags/tag1548.xml><?xml version="1.0" encoding="utf-8"?>
<p:tagLst xmlns:p="http://schemas.openxmlformats.org/presentationml/2006/main">
  <p:tag name="KSO_WM_BEAUTIFY_FLAG" val=""/>
</p:tagLst>
</file>

<file path=ppt/tags/tag1549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50.xml><?xml version="1.0" encoding="utf-8"?>
<p:tagLst xmlns:p="http://schemas.openxmlformats.org/presentationml/2006/main">
  <p:tag name="KSO_WM_BEAUTIFY_FLAG" val=""/>
</p:tagLst>
</file>

<file path=ppt/tags/tag1551.xml><?xml version="1.0" encoding="utf-8"?>
<p:tagLst xmlns:p="http://schemas.openxmlformats.org/presentationml/2006/main">
  <p:tag name="KSO_WM_BEAUTIFY_FLAG" val=""/>
</p:tagLst>
</file>

<file path=ppt/tags/tag1552.xml><?xml version="1.0" encoding="utf-8"?>
<p:tagLst xmlns:p="http://schemas.openxmlformats.org/presentationml/2006/main">
  <p:tag name="KSO_WM_BEAUTIFY_FLAG" val=""/>
</p:tagLst>
</file>

<file path=ppt/tags/tag1553.xml><?xml version="1.0" encoding="utf-8"?>
<p:tagLst xmlns:p="http://schemas.openxmlformats.org/presentationml/2006/main">
  <p:tag name="KSO_WM_BEAUTIFY_FLAG" val=""/>
</p:tagLst>
</file>

<file path=ppt/tags/tag1554.xml><?xml version="1.0" encoding="utf-8"?>
<p:tagLst xmlns:p="http://schemas.openxmlformats.org/presentationml/2006/main">
  <p:tag name="KSO_WM_BEAUTIFY_FLAG" val=""/>
</p:tagLst>
</file>

<file path=ppt/tags/tag1555.xml><?xml version="1.0" encoding="utf-8"?>
<p:tagLst xmlns:p="http://schemas.openxmlformats.org/presentationml/2006/main">
  <p:tag name="KSO_WM_BEAUTIFY_FLAG" val=""/>
</p:tagLst>
</file>

<file path=ppt/tags/tag1556.xml><?xml version="1.0" encoding="utf-8"?>
<p:tagLst xmlns:p="http://schemas.openxmlformats.org/presentationml/2006/main">
  <p:tag name="KSO_WM_BEAUTIFY_FLAG" val=""/>
</p:tagLst>
</file>

<file path=ppt/tags/tag1557.xml><?xml version="1.0" encoding="utf-8"?>
<p:tagLst xmlns:p="http://schemas.openxmlformats.org/presentationml/2006/main">
  <p:tag name="KSO_WM_BEAUTIFY_FLAG" val=""/>
</p:tagLst>
</file>

<file path=ppt/tags/tag1558.xml><?xml version="1.0" encoding="utf-8"?>
<p:tagLst xmlns:p="http://schemas.openxmlformats.org/presentationml/2006/main">
  <p:tag name="KSO_WM_BEAUTIFY_FLAG" val=""/>
</p:tagLst>
</file>

<file path=ppt/tags/tag1559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60.xml><?xml version="1.0" encoding="utf-8"?>
<p:tagLst xmlns:p="http://schemas.openxmlformats.org/presentationml/2006/main">
  <p:tag name="KSO_WM_BEAUTIFY_FLAG" val=""/>
</p:tagLst>
</file>

<file path=ppt/tags/tag1561.xml><?xml version="1.0" encoding="utf-8"?>
<p:tagLst xmlns:p="http://schemas.openxmlformats.org/presentationml/2006/main">
  <p:tag name="KSO_WM_BEAUTIFY_FLAG" val=""/>
</p:tagLst>
</file>

<file path=ppt/tags/tag1562.xml><?xml version="1.0" encoding="utf-8"?>
<p:tagLst xmlns:p="http://schemas.openxmlformats.org/presentationml/2006/main">
  <p:tag name="KSO_WM_BEAUTIFY_FLAG" val=""/>
</p:tagLst>
</file>

<file path=ppt/tags/tag1563.xml><?xml version="1.0" encoding="utf-8"?>
<p:tagLst xmlns:p="http://schemas.openxmlformats.org/presentationml/2006/main">
  <p:tag name="KSO_WM_BEAUTIFY_FLAG" val=""/>
</p:tagLst>
</file>

<file path=ppt/tags/tag1564.xml><?xml version="1.0" encoding="utf-8"?>
<p:tagLst xmlns:p="http://schemas.openxmlformats.org/presentationml/2006/main">
  <p:tag name="KSO_WM_BEAUTIFY_FLAG" val=""/>
</p:tagLst>
</file>

<file path=ppt/tags/tag1565.xml><?xml version="1.0" encoding="utf-8"?>
<p:tagLst xmlns:p="http://schemas.openxmlformats.org/presentationml/2006/main">
  <p:tag name="KSO_WM_BEAUTIFY_FLAG" val=""/>
</p:tagLst>
</file>

<file path=ppt/tags/tag1566.xml><?xml version="1.0" encoding="utf-8"?>
<p:tagLst xmlns:p="http://schemas.openxmlformats.org/presentationml/2006/main">
  <p:tag name="KSO_WM_BEAUTIFY_FLAG" val=""/>
</p:tagLst>
</file>

<file path=ppt/tags/tag1567.xml><?xml version="1.0" encoding="utf-8"?>
<p:tagLst xmlns:p="http://schemas.openxmlformats.org/presentationml/2006/main">
  <p:tag name="KSO_WM_BEAUTIFY_FLAG" val=""/>
</p:tagLst>
</file>

<file path=ppt/tags/tag1568.xml><?xml version="1.0" encoding="utf-8"?>
<p:tagLst xmlns:p="http://schemas.openxmlformats.org/presentationml/2006/main">
  <p:tag name="KSO_WM_BEAUTIFY_FLAG" val=""/>
</p:tagLst>
</file>

<file path=ppt/tags/tag1569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70.xml><?xml version="1.0" encoding="utf-8"?>
<p:tagLst xmlns:p="http://schemas.openxmlformats.org/presentationml/2006/main">
  <p:tag name="KSO_WM_BEAUTIFY_FLAG" val=""/>
</p:tagLst>
</file>

<file path=ppt/tags/tag1571.xml><?xml version="1.0" encoding="utf-8"?>
<p:tagLst xmlns:p="http://schemas.openxmlformats.org/presentationml/2006/main">
  <p:tag name="KSO_WM_BEAUTIFY_FLAG" val=""/>
</p:tagLst>
</file>

<file path=ppt/tags/tag1572.xml><?xml version="1.0" encoding="utf-8"?>
<p:tagLst xmlns:p="http://schemas.openxmlformats.org/presentationml/2006/main">
  <p:tag name="KSO_WM_BEAUTIFY_FLAG" val=""/>
</p:tagLst>
</file>

<file path=ppt/tags/tag1573.xml><?xml version="1.0" encoding="utf-8"?>
<p:tagLst xmlns:p="http://schemas.openxmlformats.org/presentationml/2006/main">
  <p:tag name="KSO_WM_BEAUTIFY_FLAG" val=""/>
</p:tagLst>
</file>

<file path=ppt/tags/tag1574.xml><?xml version="1.0" encoding="utf-8"?>
<p:tagLst xmlns:p="http://schemas.openxmlformats.org/presentationml/2006/main">
  <p:tag name="KSO_WM_BEAUTIFY_FLAG" val=""/>
</p:tagLst>
</file>

<file path=ppt/tags/tag1575.xml><?xml version="1.0" encoding="utf-8"?>
<p:tagLst xmlns:p="http://schemas.openxmlformats.org/presentationml/2006/main">
  <p:tag name="KSO_WM_BEAUTIFY_FLAG" val=""/>
</p:tagLst>
</file>

<file path=ppt/tags/tag1576.xml><?xml version="1.0" encoding="utf-8"?>
<p:tagLst xmlns:p="http://schemas.openxmlformats.org/presentationml/2006/main">
  <p:tag name="KSO_WM_BEAUTIFY_FLAG" val=""/>
</p:tagLst>
</file>

<file path=ppt/tags/tag1577.xml><?xml version="1.0" encoding="utf-8"?>
<p:tagLst xmlns:p="http://schemas.openxmlformats.org/presentationml/2006/main">
  <p:tag name="KSO_WM_BEAUTIFY_FLAG" val=""/>
</p:tagLst>
</file>

<file path=ppt/tags/tag1578.xml><?xml version="1.0" encoding="utf-8"?>
<p:tagLst xmlns:p="http://schemas.openxmlformats.org/presentationml/2006/main">
  <p:tag name="KSO_WM_BEAUTIFY_FLAG" val=""/>
</p:tagLst>
</file>

<file path=ppt/tags/tag1579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80.xml><?xml version="1.0" encoding="utf-8"?>
<p:tagLst xmlns:p="http://schemas.openxmlformats.org/presentationml/2006/main">
  <p:tag name="KSO_WM_BEAUTIFY_FLAG" val=""/>
</p:tagLst>
</file>

<file path=ppt/tags/tag1581.xml><?xml version="1.0" encoding="utf-8"?>
<p:tagLst xmlns:p="http://schemas.openxmlformats.org/presentationml/2006/main">
  <p:tag name="KSO_WM_BEAUTIFY_FLAG" val=""/>
</p:tagLst>
</file>

<file path=ppt/tags/tag1582.xml><?xml version="1.0" encoding="utf-8"?>
<p:tagLst xmlns:p="http://schemas.openxmlformats.org/presentationml/2006/main">
  <p:tag name="KSO_WM_BEAUTIFY_FLAG" val=""/>
</p:tagLst>
</file>

<file path=ppt/tags/tag1583.xml><?xml version="1.0" encoding="utf-8"?>
<p:tagLst xmlns:p="http://schemas.openxmlformats.org/presentationml/2006/main">
  <p:tag name="KSO_WM_BEAUTIFY_FLAG" val=""/>
</p:tagLst>
</file>

<file path=ppt/tags/tag1584.xml><?xml version="1.0" encoding="utf-8"?>
<p:tagLst xmlns:p="http://schemas.openxmlformats.org/presentationml/2006/main">
  <p:tag name="KSO_WM_BEAUTIFY_FLAG" val=""/>
</p:tagLst>
</file>

<file path=ppt/tags/tag1585.xml><?xml version="1.0" encoding="utf-8"?>
<p:tagLst xmlns:p="http://schemas.openxmlformats.org/presentationml/2006/main">
  <p:tag name="KSO_WM_BEAUTIFY_FLAG" val=""/>
</p:tagLst>
</file>

<file path=ppt/tags/tag1586.xml><?xml version="1.0" encoding="utf-8"?>
<p:tagLst xmlns:p="http://schemas.openxmlformats.org/presentationml/2006/main">
  <p:tag name="KSO_WM_BEAUTIFY_FLAG" val=""/>
</p:tagLst>
</file>

<file path=ppt/tags/tag1587.xml><?xml version="1.0" encoding="utf-8"?>
<p:tagLst xmlns:p="http://schemas.openxmlformats.org/presentationml/2006/main">
  <p:tag name="KSO_WM_BEAUTIFY_FLAG" val=""/>
</p:tagLst>
</file>

<file path=ppt/tags/tag1588.xml><?xml version="1.0" encoding="utf-8"?>
<p:tagLst xmlns:p="http://schemas.openxmlformats.org/presentationml/2006/main">
  <p:tag name="KSO_WM_BEAUTIFY_FLAG" val=""/>
</p:tagLst>
</file>

<file path=ppt/tags/tag1589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590.xml><?xml version="1.0" encoding="utf-8"?>
<p:tagLst xmlns:p="http://schemas.openxmlformats.org/presentationml/2006/main">
  <p:tag name="KSO_WM_BEAUTIFY_FLAG" val=""/>
</p:tagLst>
</file>

<file path=ppt/tags/tag1591.xml><?xml version="1.0" encoding="utf-8"?>
<p:tagLst xmlns:p="http://schemas.openxmlformats.org/presentationml/2006/main">
  <p:tag name="KSO_WM_BEAUTIFY_FLAG" val=""/>
</p:tagLst>
</file>

<file path=ppt/tags/tag1592.xml><?xml version="1.0" encoding="utf-8"?>
<p:tagLst xmlns:p="http://schemas.openxmlformats.org/presentationml/2006/main">
  <p:tag name="KSO_WM_BEAUTIFY_FLAG" val=""/>
</p:tagLst>
</file>

<file path=ppt/tags/tag1593.xml><?xml version="1.0" encoding="utf-8"?>
<p:tagLst xmlns:p="http://schemas.openxmlformats.org/presentationml/2006/main">
  <p:tag name="KSO_WM_BEAUTIFY_FLAG" val=""/>
</p:tagLst>
</file>

<file path=ppt/tags/tag1594.xml><?xml version="1.0" encoding="utf-8"?>
<p:tagLst xmlns:p="http://schemas.openxmlformats.org/presentationml/2006/main">
  <p:tag name="KSO_WM_BEAUTIFY_FLAG" val=""/>
</p:tagLst>
</file>

<file path=ppt/tags/tag1595.xml><?xml version="1.0" encoding="utf-8"?>
<p:tagLst xmlns:p="http://schemas.openxmlformats.org/presentationml/2006/main">
  <p:tag name="KSO_WM_BEAUTIFY_FLAG" val=""/>
</p:tagLst>
</file>

<file path=ppt/tags/tag1596.xml><?xml version="1.0" encoding="utf-8"?>
<p:tagLst xmlns:p="http://schemas.openxmlformats.org/presentationml/2006/main">
  <p:tag name="KSO_WM_BEAUTIFY_FLAG" val=""/>
</p:tagLst>
</file>

<file path=ppt/tags/tag1597.xml><?xml version="1.0" encoding="utf-8"?>
<p:tagLst xmlns:p="http://schemas.openxmlformats.org/presentationml/2006/main">
  <p:tag name="KSO_WM_BEAUTIFY_FLAG" val=""/>
</p:tagLst>
</file>

<file path=ppt/tags/tag1598.xml><?xml version="1.0" encoding="utf-8"?>
<p:tagLst xmlns:p="http://schemas.openxmlformats.org/presentationml/2006/main">
  <p:tag name="KSO_WM_BEAUTIFY_FLAG" val=""/>
</p:tagLst>
</file>

<file path=ppt/tags/tag159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00.xml><?xml version="1.0" encoding="utf-8"?>
<p:tagLst xmlns:p="http://schemas.openxmlformats.org/presentationml/2006/main">
  <p:tag name="KSO_WM_BEAUTIFY_FLAG" val=""/>
</p:tagLst>
</file>

<file path=ppt/tags/tag1601.xml><?xml version="1.0" encoding="utf-8"?>
<p:tagLst xmlns:p="http://schemas.openxmlformats.org/presentationml/2006/main">
  <p:tag name="KSO_WM_BEAUTIFY_FLAG" val=""/>
</p:tagLst>
</file>

<file path=ppt/tags/tag1602.xml><?xml version="1.0" encoding="utf-8"?>
<p:tagLst xmlns:p="http://schemas.openxmlformats.org/presentationml/2006/main">
  <p:tag name="KSO_WM_BEAUTIFY_FLAG" val=""/>
</p:tagLst>
</file>

<file path=ppt/tags/tag1603.xml><?xml version="1.0" encoding="utf-8"?>
<p:tagLst xmlns:p="http://schemas.openxmlformats.org/presentationml/2006/main">
  <p:tag name="KSO_WM_BEAUTIFY_FLAG" val=""/>
</p:tagLst>
</file>

<file path=ppt/tags/tag1604.xml><?xml version="1.0" encoding="utf-8"?>
<p:tagLst xmlns:p="http://schemas.openxmlformats.org/presentationml/2006/main">
  <p:tag name="KSO_WM_BEAUTIFY_FLAG" val=""/>
</p:tagLst>
</file>

<file path=ppt/tags/tag1605.xml><?xml version="1.0" encoding="utf-8"?>
<p:tagLst xmlns:p="http://schemas.openxmlformats.org/presentationml/2006/main">
  <p:tag name="KSO_WM_BEAUTIFY_FLAG" val=""/>
</p:tagLst>
</file>

<file path=ppt/tags/tag1606.xml><?xml version="1.0" encoding="utf-8"?>
<p:tagLst xmlns:p="http://schemas.openxmlformats.org/presentationml/2006/main">
  <p:tag name="KSO_WM_BEAUTIFY_FLAG" val=""/>
</p:tagLst>
</file>

<file path=ppt/tags/tag1607.xml><?xml version="1.0" encoding="utf-8"?>
<p:tagLst xmlns:p="http://schemas.openxmlformats.org/presentationml/2006/main">
  <p:tag name="KSO_WM_BEAUTIFY_FLAG" val=""/>
</p:tagLst>
</file>

<file path=ppt/tags/tag1608.xml><?xml version="1.0" encoding="utf-8"?>
<p:tagLst xmlns:p="http://schemas.openxmlformats.org/presentationml/2006/main">
  <p:tag name="KSO_WM_BEAUTIFY_FLAG" val=""/>
</p:tagLst>
</file>

<file path=ppt/tags/tag1609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10.xml><?xml version="1.0" encoding="utf-8"?>
<p:tagLst xmlns:p="http://schemas.openxmlformats.org/presentationml/2006/main">
  <p:tag name="KSO_WM_BEAUTIFY_FLAG" val=""/>
</p:tagLst>
</file>

<file path=ppt/tags/tag1611.xml><?xml version="1.0" encoding="utf-8"?>
<p:tagLst xmlns:p="http://schemas.openxmlformats.org/presentationml/2006/main">
  <p:tag name="KSO_WM_BEAUTIFY_FLAG" val=""/>
</p:tagLst>
</file>

<file path=ppt/tags/tag1612.xml><?xml version="1.0" encoding="utf-8"?>
<p:tagLst xmlns:p="http://schemas.openxmlformats.org/presentationml/2006/main">
  <p:tag name="KSO_WM_BEAUTIFY_FLAG" val=""/>
</p:tagLst>
</file>

<file path=ppt/tags/tag1613.xml><?xml version="1.0" encoding="utf-8"?>
<p:tagLst xmlns:p="http://schemas.openxmlformats.org/presentationml/2006/main">
  <p:tag name="KSO_WM_BEAUTIFY_FLAG" val=""/>
</p:tagLst>
</file>

<file path=ppt/tags/tag1614.xml><?xml version="1.0" encoding="utf-8"?>
<p:tagLst xmlns:p="http://schemas.openxmlformats.org/presentationml/2006/main">
  <p:tag name="KSO_WM_BEAUTIFY_FLAG" val=""/>
</p:tagLst>
</file>

<file path=ppt/tags/tag1615.xml><?xml version="1.0" encoding="utf-8"?>
<p:tagLst xmlns:p="http://schemas.openxmlformats.org/presentationml/2006/main">
  <p:tag name="KSO_WM_BEAUTIFY_FLAG" val=""/>
</p:tagLst>
</file>

<file path=ppt/tags/tag1616.xml><?xml version="1.0" encoding="utf-8"?>
<p:tagLst xmlns:p="http://schemas.openxmlformats.org/presentationml/2006/main">
  <p:tag name="KSO_WM_BEAUTIFY_FLAG" val=""/>
</p:tagLst>
</file>

<file path=ppt/tags/tag1617.xml><?xml version="1.0" encoding="utf-8"?>
<p:tagLst xmlns:p="http://schemas.openxmlformats.org/presentationml/2006/main">
  <p:tag name="KSO_WM_BEAUTIFY_FLAG" val=""/>
</p:tagLst>
</file>

<file path=ppt/tags/tag1618.xml><?xml version="1.0" encoding="utf-8"?>
<p:tagLst xmlns:p="http://schemas.openxmlformats.org/presentationml/2006/main">
  <p:tag name="KSO_WM_BEAUTIFY_FLAG" val=""/>
</p:tagLst>
</file>

<file path=ppt/tags/tag1619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20.xml><?xml version="1.0" encoding="utf-8"?>
<p:tagLst xmlns:p="http://schemas.openxmlformats.org/presentationml/2006/main">
  <p:tag name="KSO_WM_BEAUTIFY_FLAG" val=""/>
</p:tagLst>
</file>

<file path=ppt/tags/tag1621.xml><?xml version="1.0" encoding="utf-8"?>
<p:tagLst xmlns:p="http://schemas.openxmlformats.org/presentationml/2006/main">
  <p:tag name="KSO_WM_BEAUTIFY_FLAG" val=""/>
</p:tagLst>
</file>

<file path=ppt/tags/tag1622.xml><?xml version="1.0" encoding="utf-8"?>
<p:tagLst xmlns:p="http://schemas.openxmlformats.org/presentationml/2006/main">
  <p:tag name="KSO_WM_BEAUTIFY_FLAG" val=""/>
</p:tagLst>
</file>

<file path=ppt/tags/tag1623.xml><?xml version="1.0" encoding="utf-8"?>
<p:tagLst xmlns:p="http://schemas.openxmlformats.org/presentationml/2006/main">
  <p:tag name="KSO_WM_BEAUTIFY_FLAG" val=""/>
</p:tagLst>
</file>

<file path=ppt/tags/tag1624.xml><?xml version="1.0" encoding="utf-8"?>
<p:tagLst xmlns:p="http://schemas.openxmlformats.org/presentationml/2006/main">
  <p:tag name="KSO_WM_BEAUTIFY_FLAG" val=""/>
</p:tagLst>
</file>

<file path=ppt/tags/tag1625.xml><?xml version="1.0" encoding="utf-8"?>
<p:tagLst xmlns:p="http://schemas.openxmlformats.org/presentationml/2006/main">
  <p:tag name="KSO_WM_BEAUTIFY_FLAG" val=""/>
</p:tagLst>
</file>

<file path=ppt/tags/tag1626.xml><?xml version="1.0" encoding="utf-8"?>
<p:tagLst xmlns:p="http://schemas.openxmlformats.org/presentationml/2006/main">
  <p:tag name="KSO_WM_BEAUTIFY_FLAG" val=""/>
</p:tagLst>
</file>

<file path=ppt/tags/tag1627.xml><?xml version="1.0" encoding="utf-8"?>
<p:tagLst xmlns:p="http://schemas.openxmlformats.org/presentationml/2006/main">
  <p:tag name="KSO_WM_BEAUTIFY_FLAG" val=""/>
</p:tagLst>
</file>

<file path=ppt/tags/tag1628.xml><?xml version="1.0" encoding="utf-8"?>
<p:tagLst xmlns:p="http://schemas.openxmlformats.org/presentationml/2006/main">
  <p:tag name="KSO_WM_BEAUTIFY_FLAG" val=""/>
</p:tagLst>
</file>

<file path=ppt/tags/tag1629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30.xml><?xml version="1.0" encoding="utf-8"?>
<p:tagLst xmlns:p="http://schemas.openxmlformats.org/presentationml/2006/main">
  <p:tag name="KSO_WM_BEAUTIFY_FLAG" val=""/>
</p:tagLst>
</file>

<file path=ppt/tags/tag1631.xml><?xml version="1.0" encoding="utf-8"?>
<p:tagLst xmlns:p="http://schemas.openxmlformats.org/presentationml/2006/main">
  <p:tag name="KSO_WM_BEAUTIFY_FLAG" val=""/>
</p:tagLst>
</file>

<file path=ppt/tags/tag1632.xml><?xml version="1.0" encoding="utf-8"?>
<p:tagLst xmlns:p="http://schemas.openxmlformats.org/presentationml/2006/main">
  <p:tag name="KSO_WM_BEAUTIFY_FLAG" val=""/>
</p:tagLst>
</file>

<file path=ppt/tags/tag1633.xml><?xml version="1.0" encoding="utf-8"?>
<p:tagLst xmlns:p="http://schemas.openxmlformats.org/presentationml/2006/main">
  <p:tag name="KSO_WM_BEAUTIFY_FLAG" val=""/>
</p:tagLst>
</file>

<file path=ppt/tags/tag1634.xml><?xml version="1.0" encoding="utf-8"?>
<p:tagLst xmlns:p="http://schemas.openxmlformats.org/presentationml/2006/main">
  <p:tag name="KSO_WM_BEAUTIFY_FLAG" val=""/>
</p:tagLst>
</file>

<file path=ppt/tags/tag1635.xml><?xml version="1.0" encoding="utf-8"?>
<p:tagLst xmlns:p="http://schemas.openxmlformats.org/presentationml/2006/main">
  <p:tag name="KSO_WM_BEAUTIFY_FLAG" val=""/>
</p:tagLst>
</file>

<file path=ppt/tags/tag1636.xml><?xml version="1.0" encoding="utf-8"?>
<p:tagLst xmlns:p="http://schemas.openxmlformats.org/presentationml/2006/main">
  <p:tag name="KSO_WM_BEAUTIFY_FLAG" val=""/>
</p:tagLst>
</file>

<file path=ppt/tags/tag1637.xml><?xml version="1.0" encoding="utf-8"?>
<p:tagLst xmlns:p="http://schemas.openxmlformats.org/presentationml/2006/main">
  <p:tag name="KSO_WM_BEAUTIFY_FLAG" val=""/>
</p:tagLst>
</file>

<file path=ppt/tags/tag1638.xml><?xml version="1.0" encoding="utf-8"?>
<p:tagLst xmlns:p="http://schemas.openxmlformats.org/presentationml/2006/main">
  <p:tag name="KSO_WM_BEAUTIFY_FLAG" val=""/>
</p:tagLst>
</file>

<file path=ppt/tags/tag1639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40.xml><?xml version="1.0" encoding="utf-8"?>
<p:tagLst xmlns:p="http://schemas.openxmlformats.org/presentationml/2006/main">
  <p:tag name="KSO_WM_BEAUTIFY_FLAG" val=""/>
</p:tagLst>
</file>

<file path=ppt/tags/tag1641.xml><?xml version="1.0" encoding="utf-8"?>
<p:tagLst xmlns:p="http://schemas.openxmlformats.org/presentationml/2006/main">
  <p:tag name="KSO_WM_BEAUTIFY_FLAG" val=""/>
</p:tagLst>
</file>

<file path=ppt/tags/tag1642.xml><?xml version="1.0" encoding="utf-8"?>
<p:tagLst xmlns:p="http://schemas.openxmlformats.org/presentationml/2006/main">
  <p:tag name="KSO_WM_BEAUTIFY_FLAG" val=""/>
</p:tagLst>
</file>

<file path=ppt/tags/tag164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44.xml><?xml version="1.0" encoding="utf-8"?>
<p:tagLst xmlns:p="http://schemas.openxmlformats.org/presentationml/2006/main">
  <p:tag name="KSO_WM_BEAUTIFY_FLAG" val=""/>
</p:tagLst>
</file>

<file path=ppt/tags/tag1645.xml><?xml version="1.0" encoding="utf-8"?>
<p:tagLst xmlns:p="http://schemas.openxmlformats.org/presentationml/2006/main">
  <p:tag name="KSO_WM_BEAUTIFY_FLAG" val=""/>
</p:tagLst>
</file>

<file path=ppt/tags/tag1646.xml><?xml version="1.0" encoding="utf-8"?>
<p:tagLst xmlns:p="http://schemas.openxmlformats.org/presentationml/2006/main">
  <p:tag name="KSO_WM_BEAUTIFY_FLAG" val=""/>
</p:tagLst>
</file>

<file path=ppt/tags/tag1647.xml><?xml version="1.0" encoding="utf-8"?>
<p:tagLst xmlns:p="http://schemas.openxmlformats.org/presentationml/2006/main">
  <p:tag name="KSO_WM_BEAUTIFY_FLAG" val=""/>
</p:tagLst>
</file>

<file path=ppt/tags/tag1648.xml><?xml version="1.0" encoding="utf-8"?>
<p:tagLst xmlns:p="http://schemas.openxmlformats.org/presentationml/2006/main">
  <p:tag name="KSO_WM_BEAUTIFY_FLAG" val=""/>
</p:tagLst>
</file>

<file path=ppt/tags/tag1649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50.xml><?xml version="1.0" encoding="utf-8"?>
<p:tagLst xmlns:p="http://schemas.openxmlformats.org/presentationml/2006/main">
  <p:tag name="KSO_WM_BEAUTIFY_FLAG" val=""/>
</p:tagLst>
</file>

<file path=ppt/tags/tag1651.xml><?xml version="1.0" encoding="utf-8"?>
<p:tagLst xmlns:p="http://schemas.openxmlformats.org/presentationml/2006/main">
  <p:tag name="KSO_WM_BEAUTIFY_FLAG" val=""/>
</p:tagLst>
</file>

<file path=ppt/tags/tag1652.xml><?xml version="1.0" encoding="utf-8"?>
<p:tagLst xmlns:p="http://schemas.openxmlformats.org/presentationml/2006/main">
  <p:tag name="KSO_WM_BEAUTIFY_FLAG" val=""/>
</p:tagLst>
</file>

<file path=ppt/tags/tag1653.xml><?xml version="1.0" encoding="utf-8"?>
<p:tagLst xmlns:p="http://schemas.openxmlformats.org/presentationml/2006/main">
  <p:tag name="KSO_WM_BEAUTIFY_FLAG" val=""/>
</p:tagLst>
</file>

<file path=ppt/tags/tag1654.xml><?xml version="1.0" encoding="utf-8"?>
<p:tagLst xmlns:p="http://schemas.openxmlformats.org/presentationml/2006/main">
  <p:tag name="KSO_WM_BEAUTIFY_FLAG" val=""/>
</p:tagLst>
</file>

<file path=ppt/tags/tag1655.xml><?xml version="1.0" encoding="utf-8"?>
<p:tagLst xmlns:p="http://schemas.openxmlformats.org/presentationml/2006/main">
  <p:tag name="KSO_WM_BEAUTIFY_FLAG" val=""/>
</p:tagLst>
</file>

<file path=ppt/tags/tag1656.xml><?xml version="1.0" encoding="utf-8"?>
<p:tagLst xmlns:p="http://schemas.openxmlformats.org/presentationml/2006/main">
  <p:tag name="KSO_WM_BEAUTIFY_FLAG" val=""/>
</p:tagLst>
</file>

<file path=ppt/tags/tag1657.xml><?xml version="1.0" encoding="utf-8"?>
<p:tagLst xmlns:p="http://schemas.openxmlformats.org/presentationml/2006/main">
  <p:tag name="KSO_WM_BEAUTIFY_FLAG" val=""/>
</p:tagLst>
</file>

<file path=ppt/tags/tag1658.xml><?xml version="1.0" encoding="utf-8"?>
<p:tagLst xmlns:p="http://schemas.openxmlformats.org/presentationml/2006/main">
  <p:tag name="KSO_WM_BEAUTIFY_FLAG" val=""/>
</p:tagLst>
</file>

<file path=ppt/tags/tag1659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60.xml><?xml version="1.0" encoding="utf-8"?>
<p:tagLst xmlns:p="http://schemas.openxmlformats.org/presentationml/2006/main">
  <p:tag name="KSO_WM_BEAUTIFY_FLAG" val=""/>
</p:tagLst>
</file>

<file path=ppt/tags/tag1661.xml><?xml version="1.0" encoding="utf-8"?>
<p:tagLst xmlns:p="http://schemas.openxmlformats.org/presentationml/2006/main">
  <p:tag name="KSO_WM_BEAUTIFY_FLAG" val=""/>
</p:tagLst>
</file>

<file path=ppt/tags/tag1662.xml><?xml version="1.0" encoding="utf-8"?>
<p:tagLst xmlns:p="http://schemas.openxmlformats.org/presentationml/2006/main">
  <p:tag name="KSO_WM_BEAUTIFY_FLAG" val=""/>
</p:tagLst>
</file>

<file path=ppt/tags/tag1663.xml><?xml version="1.0" encoding="utf-8"?>
<p:tagLst xmlns:p="http://schemas.openxmlformats.org/presentationml/2006/main">
  <p:tag name="KSO_WM_BEAUTIFY_FLAG" val=""/>
</p:tagLst>
</file>

<file path=ppt/tags/tag1664.xml><?xml version="1.0" encoding="utf-8"?>
<p:tagLst xmlns:p="http://schemas.openxmlformats.org/presentationml/2006/main">
  <p:tag name="KSO_WM_BEAUTIFY_FLAG" val=""/>
</p:tagLst>
</file>

<file path=ppt/tags/tag1665.xml><?xml version="1.0" encoding="utf-8"?>
<p:tagLst xmlns:p="http://schemas.openxmlformats.org/presentationml/2006/main">
  <p:tag name="KSO_WM_BEAUTIFY_FLAG" val=""/>
</p:tagLst>
</file>

<file path=ppt/tags/tag1666.xml><?xml version="1.0" encoding="utf-8"?>
<p:tagLst xmlns:p="http://schemas.openxmlformats.org/presentationml/2006/main">
  <p:tag name="KSO_WM_BEAUTIFY_FLAG" val=""/>
</p:tagLst>
</file>

<file path=ppt/tags/tag1667.xml><?xml version="1.0" encoding="utf-8"?>
<p:tagLst xmlns:p="http://schemas.openxmlformats.org/presentationml/2006/main">
  <p:tag name="KSO_WM_BEAUTIFY_FLAG" val=""/>
</p:tagLst>
</file>

<file path=ppt/tags/tag1668.xml><?xml version="1.0" encoding="utf-8"?>
<p:tagLst xmlns:p="http://schemas.openxmlformats.org/presentationml/2006/main">
  <p:tag name="KSO_WM_BEAUTIFY_FLAG" val=""/>
</p:tagLst>
</file>

<file path=ppt/tags/tag1669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70.xml><?xml version="1.0" encoding="utf-8"?>
<p:tagLst xmlns:p="http://schemas.openxmlformats.org/presentationml/2006/main">
  <p:tag name="KSO_WM_BEAUTIFY_FLAG" val=""/>
</p:tagLst>
</file>

<file path=ppt/tags/tag1671.xml><?xml version="1.0" encoding="utf-8"?>
<p:tagLst xmlns:p="http://schemas.openxmlformats.org/presentationml/2006/main">
  <p:tag name="KSO_WM_BEAUTIFY_FLAG" val=""/>
</p:tagLst>
</file>

<file path=ppt/tags/tag1672.xml><?xml version="1.0" encoding="utf-8"?>
<p:tagLst xmlns:p="http://schemas.openxmlformats.org/presentationml/2006/main">
  <p:tag name="KSO_WM_BEAUTIFY_FLAG" val=""/>
</p:tagLst>
</file>

<file path=ppt/tags/tag1673.xml><?xml version="1.0" encoding="utf-8"?>
<p:tagLst xmlns:p="http://schemas.openxmlformats.org/presentationml/2006/main">
  <p:tag name="KSO_WM_BEAUTIFY_FLAG" val=""/>
</p:tagLst>
</file>

<file path=ppt/tags/tag1674.xml><?xml version="1.0" encoding="utf-8"?>
<p:tagLst xmlns:p="http://schemas.openxmlformats.org/presentationml/2006/main">
  <p:tag name="KSO_WM_BEAUTIFY_FLAG" val=""/>
</p:tagLst>
</file>

<file path=ppt/tags/tag1675.xml><?xml version="1.0" encoding="utf-8"?>
<p:tagLst xmlns:p="http://schemas.openxmlformats.org/presentationml/2006/main">
  <p:tag name="KSO_WM_BEAUTIFY_FLAG" val=""/>
</p:tagLst>
</file>

<file path=ppt/tags/tag1676.xml><?xml version="1.0" encoding="utf-8"?>
<p:tagLst xmlns:p="http://schemas.openxmlformats.org/presentationml/2006/main">
  <p:tag name="KSO_WM_BEAUTIFY_FLAG" val=""/>
</p:tagLst>
</file>

<file path=ppt/tags/tag1677.xml><?xml version="1.0" encoding="utf-8"?>
<p:tagLst xmlns:p="http://schemas.openxmlformats.org/presentationml/2006/main">
  <p:tag name="KSO_WM_BEAUTIFY_FLAG" val=""/>
</p:tagLst>
</file>

<file path=ppt/tags/tag1678.xml><?xml version="1.0" encoding="utf-8"?>
<p:tagLst xmlns:p="http://schemas.openxmlformats.org/presentationml/2006/main">
  <p:tag name="KSO_WM_BEAUTIFY_FLAG" val=""/>
</p:tagLst>
</file>

<file path=ppt/tags/tag1679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80.xml><?xml version="1.0" encoding="utf-8"?>
<p:tagLst xmlns:p="http://schemas.openxmlformats.org/presentationml/2006/main">
  <p:tag name="KSO_WM_BEAUTIFY_FLAG" val=""/>
</p:tagLst>
</file>

<file path=ppt/tags/tag1681.xml><?xml version="1.0" encoding="utf-8"?>
<p:tagLst xmlns:p="http://schemas.openxmlformats.org/presentationml/2006/main">
  <p:tag name="KSO_WM_BEAUTIFY_FLAG" val=""/>
</p:tagLst>
</file>

<file path=ppt/tags/tag1682.xml><?xml version="1.0" encoding="utf-8"?>
<p:tagLst xmlns:p="http://schemas.openxmlformats.org/presentationml/2006/main">
  <p:tag name="KSO_WM_BEAUTIFY_FLAG" val=""/>
</p:tagLst>
</file>

<file path=ppt/tags/tag1683.xml><?xml version="1.0" encoding="utf-8"?>
<p:tagLst xmlns:p="http://schemas.openxmlformats.org/presentationml/2006/main">
  <p:tag name="KSO_WM_BEAUTIFY_FLAG" val=""/>
</p:tagLst>
</file>

<file path=ppt/tags/tag1684.xml><?xml version="1.0" encoding="utf-8"?>
<p:tagLst xmlns:p="http://schemas.openxmlformats.org/presentationml/2006/main">
  <p:tag name="KSO_WM_BEAUTIFY_FLAG" val=""/>
</p:tagLst>
</file>

<file path=ppt/tags/tag1685.xml><?xml version="1.0" encoding="utf-8"?>
<p:tagLst xmlns:p="http://schemas.openxmlformats.org/presentationml/2006/main">
  <p:tag name="KSO_WM_BEAUTIFY_FLAG" val=""/>
</p:tagLst>
</file>

<file path=ppt/tags/tag1686.xml><?xml version="1.0" encoding="utf-8"?>
<p:tagLst xmlns:p="http://schemas.openxmlformats.org/presentationml/2006/main">
  <p:tag name="KSO_WM_BEAUTIFY_FLAG" val=""/>
</p:tagLst>
</file>

<file path=ppt/tags/tag1687.xml><?xml version="1.0" encoding="utf-8"?>
<p:tagLst xmlns:p="http://schemas.openxmlformats.org/presentationml/2006/main">
  <p:tag name="KSO_WM_BEAUTIFY_FLAG" val=""/>
</p:tagLst>
</file>

<file path=ppt/tags/tag1688.xml><?xml version="1.0" encoding="utf-8"?>
<p:tagLst xmlns:p="http://schemas.openxmlformats.org/presentationml/2006/main">
  <p:tag name="KSO_WM_BEAUTIFY_FLAG" val=""/>
</p:tagLst>
</file>

<file path=ppt/tags/tag1689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690.xml><?xml version="1.0" encoding="utf-8"?>
<p:tagLst xmlns:p="http://schemas.openxmlformats.org/presentationml/2006/main">
  <p:tag name="KSO_WM_BEAUTIFY_FLAG" val=""/>
</p:tagLst>
</file>

<file path=ppt/tags/tag1691.xml><?xml version="1.0" encoding="utf-8"?>
<p:tagLst xmlns:p="http://schemas.openxmlformats.org/presentationml/2006/main">
  <p:tag name="KSO_WM_BEAUTIFY_FLAG" val=""/>
</p:tagLst>
</file>

<file path=ppt/tags/tag1692.xml><?xml version="1.0" encoding="utf-8"?>
<p:tagLst xmlns:p="http://schemas.openxmlformats.org/presentationml/2006/main">
  <p:tag name="KSO_WM_BEAUTIFY_FLAG" val=""/>
</p:tagLst>
</file>

<file path=ppt/tags/tag1693.xml><?xml version="1.0" encoding="utf-8"?>
<p:tagLst xmlns:p="http://schemas.openxmlformats.org/presentationml/2006/main">
  <p:tag name="KSO_WM_BEAUTIFY_FLAG" val=""/>
</p:tagLst>
</file>

<file path=ppt/tags/tag1694.xml><?xml version="1.0" encoding="utf-8"?>
<p:tagLst xmlns:p="http://schemas.openxmlformats.org/presentationml/2006/main">
  <p:tag name="KSO_WM_BEAUTIFY_FLAG" val=""/>
</p:tagLst>
</file>

<file path=ppt/tags/tag1695.xml><?xml version="1.0" encoding="utf-8"?>
<p:tagLst xmlns:p="http://schemas.openxmlformats.org/presentationml/2006/main">
  <p:tag name="KSO_WM_BEAUTIFY_FLAG" val=""/>
</p:tagLst>
</file>

<file path=ppt/tags/tag1696.xml><?xml version="1.0" encoding="utf-8"?>
<p:tagLst xmlns:p="http://schemas.openxmlformats.org/presentationml/2006/main">
  <p:tag name="KSO_WM_BEAUTIFY_FLAG" val=""/>
</p:tagLst>
</file>

<file path=ppt/tags/tag1697.xml><?xml version="1.0" encoding="utf-8"?>
<p:tagLst xmlns:p="http://schemas.openxmlformats.org/presentationml/2006/main">
  <p:tag name="KSO_WM_BEAUTIFY_FLAG" val=""/>
</p:tagLst>
</file>

<file path=ppt/tags/tag1698.xml><?xml version="1.0" encoding="utf-8"?>
<p:tagLst xmlns:p="http://schemas.openxmlformats.org/presentationml/2006/main">
  <p:tag name="KSO_WM_BEAUTIFY_FLAG" val=""/>
</p:tagLst>
</file>

<file path=ppt/tags/tag169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00.xml><?xml version="1.0" encoding="utf-8"?>
<p:tagLst xmlns:p="http://schemas.openxmlformats.org/presentationml/2006/main">
  <p:tag name="KSO_WM_BEAUTIFY_FLAG" val=""/>
</p:tagLst>
</file>

<file path=ppt/tags/tag1701.xml><?xml version="1.0" encoding="utf-8"?>
<p:tagLst xmlns:p="http://schemas.openxmlformats.org/presentationml/2006/main">
  <p:tag name="KSO_WM_BEAUTIFY_FLAG" val=""/>
</p:tagLst>
</file>

<file path=ppt/tags/tag1702.xml><?xml version="1.0" encoding="utf-8"?>
<p:tagLst xmlns:p="http://schemas.openxmlformats.org/presentationml/2006/main">
  <p:tag name="KSO_WM_BEAUTIFY_FLAG" val=""/>
</p:tagLst>
</file>

<file path=ppt/tags/tag1703.xml><?xml version="1.0" encoding="utf-8"?>
<p:tagLst xmlns:p="http://schemas.openxmlformats.org/presentationml/2006/main">
  <p:tag name="KSO_WM_BEAUTIFY_FLAG" val=""/>
</p:tagLst>
</file>

<file path=ppt/tags/tag1704.xml><?xml version="1.0" encoding="utf-8"?>
<p:tagLst xmlns:p="http://schemas.openxmlformats.org/presentationml/2006/main">
  <p:tag name="KSO_WM_BEAUTIFY_FLAG" val=""/>
</p:tagLst>
</file>

<file path=ppt/tags/tag1705.xml><?xml version="1.0" encoding="utf-8"?>
<p:tagLst xmlns:p="http://schemas.openxmlformats.org/presentationml/2006/main">
  <p:tag name="KSO_WM_BEAUTIFY_FLAG" val=""/>
</p:tagLst>
</file>

<file path=ppt/tags/tag1706.xml><?xml version="1.0" encoding="utf-8"?>
<p:tagLst xmlns:p="http://schemas.openxmlformats.org/presentationml/2006/main">
  <p:tag name="KSO_WM_BEAUTIFY_FLAG" val=""/>
</p:tagLst>
</file>

<file path=ppt/tags/tag1707.xml><?xml version="1.0" encoding="utf-8"?>
<p:tagLst xmlns:p="http://schemas.openxmlformats.org/presentationml/2006/main">
  <p:tag name="KSO_WM_BEAUTIFY_FLAG" val=""/>
</p:tagLst>
</file>

<file path=ppt/tags/tag1708.xml><?xml version="1.0" encoding="utf-8"?>
<p:tagLst xmlns:p="http://schemas.openxmlformats.org/presentationml/2006/main">
  <p:tag name="KSO_WM_BEAUTIFY_FLAG" val=""/>
</p:tagLst>
</file>

<file path=ppt/tags/tag1709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10.xml><?xml version="1.0" encoding="utf-8"?>
<p:tagLst xmlns:p="http://schemas.openxmlformats.org/presentationml/2006/main">
  <p:tag name="KSO_WM_BEAUTIFY_FLAG" val=""/>
</p:tagLst>
</file>

<file path=ppt/tags/tag1711.xml><?xml version="1.0" encoding="utf-8"?>
<p:tagLst xmlns:p="http://schemas.openxmlformats.org/presentationml/2006/main">
  <p:tag name="KSO_WM_BEAUTIFY_FLAG" val=""/>
</p:tagLst>
</file>

<file path=ppt/tags/tag1712.xml><?xml version="1.0" encoding="utf-8"?>
<p:tagLst xmlns:p="http://schemas.openxmlformats.org/presentationml/2006/main">
  <p:tag name="KSO_WM_BEAUTIFY_FLAG" val=""/>
</p:tagLst>
</file>

<file path=ppt/tags/tag1713.xml><?xml version="1.0" encoding="utf-8"?>
<p:tagLst xmlns:p="http://schemas.openxmlformats.org/presentationml/2006/main">
  <p:tag name="KSO_WM_BEAUTIFY_FLAG" val=""/>
</p:tagLst>
</file>

<file path=ppt/tags/tag1714.xml><?xml version="1.0" encoding="utf-8"?>
<p:tagLst xmlns:p="http://schemas.openxmlformats.org/presentationml/2006/main">
  <p:tag name="KSO_WM_BEAUTIFY_FLAG" val=""/>
</p:tagLst>
</file>

<file path=ppt/tags/tag1715.xml><?xml version="1.0" encoding="utf-8"?>
<p:tagLst xmlns:p="http://schemas.openxmlformats.org/presentationml/2006/main">
  <p:tag name="KSO_WM_BEAUTIFY_FLAG" val=""/>
</p:tagLst>
</file>

<file path=ppt/tags/tag1716.xml><?xml version="1.0" encoding="utf-8"?>
<p:tagLst xmlns:p="http://schemas.openxmlformats.org/presentationml/2006/main">
  <p:tag name="KSO_WM_BEAUTIFY_FLAG" val=""/>
</p:tagLst>
</file>

<file path=ppt/tags/tag1717.xml><?xml version="1.0" encoding="utf-8"?>
<p:tagLst xmlns:p="http://schemas.openxmlformats.org/presentationml/2006/main">
  <p:tag name="KSO_WM_BEAUTIFY_FLAG" val=""/>
</p:tagLst>
</file>

<file path=ppt/tags/tag1718.xml><?xml version="1.0" encoding="utf-8"?>
<p:tagLst xmlns:p="http://schemas.openxmlformats.org/presentationml/2006/main">
  <p:tag name="KSO_WM_BEAUTIFY_FLAG" val=""/>
</p:tagLst>
</file>

<file path=ppt/tags/tag1719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20.xml><?xml version="1.0" encoding="utf-8"?>
<p:tagLst xmlns:p="http://schemas.openxmlformats.org/presentationml/2006/main">
  <p:tag name="KSO_WM_BEAUTIFY_FLAG" val=""/>
</p:tagLst>
</file>

<file path=ppt/tags/tag1721.xml><?xml version="1.0" encoding="utf-8"?>
<p:tagLst xmlns:p="http://schemas.openxmlformats.org/presentationml/2006/main">
  <p:tag name="KSO_WM_BEAUTIFY_FLAG" val=""/>
</p:tagLst>
</file>

<file path=ppt/tags/tag1722.xml><?xml version="1.0" encoding="utf-8"?>
<p:tagLst xmlns:p="http://schemas.openxmlformats.org/presentationml/2006/main">
  <p:tag name="KSO_WM_BEAUTIFY_FLAG" val=""/>
</p:tagLst>
</file>

<file path=ppt/tags/tag1723.xml><?xml version="1.0" encoding="utf-8"?>
<p:tagLst xmlns:p="http://schemas.openxmlformats.org/presentationml/2006/main">
  <p:tag name="KSO_WM_BEAUTIFY_FLAG" val=""/>
</p:tagLst>
</file>

<file path=ppt/tags/tag1724.xml><?xml version="1.0" encoding="utf-8"?>
<p:tagLst xmlns:p="http://schemas.openxmlformats.org/presentationml/2006/main">
  <p:tag name="KSO_WM_BEAUTIFY_FLAG" val=""/>
</p:tagLst>
</file>

<file path=ppt/tags/tag1725.xml><?xml version="1.0" encoding="utf-8"?>
<p:tagLst xmlns:p="http://schemas.openxmlformats.org/presentationml/2006/main">
  <p:tag name="KSO_WM_BEAUTIFY_FLAG" val=""/>
</p:tagLst>
</file>

<file path=ppt/tags/tag1726.xml><?xml version="1.0" encoding="utf-8"?>
<p:tagLst xmlns:p="http://schemas.openxmlformats.org/presentationml/2006/main">
  <p:tag name="KSO_WM_BEAUTIFY_FLAG" val=""/>
</p:tagLst>
</file>

<file path=ppt/tags/tag1727.xml><?xml version="1.0" encoding="utf-8"?>
<p:tagLst xmlns:p="http://schemas.openxmlformats.org/presentationml/2006/main">
  <p:tag name="KSO_WM_BEAUTIFY_FLAG" val=""/>
</p:tagLst>
</file>

<file path=ppt/tags/tag1728.xml><?xml version="1.0" encoding="utf-8"?>
<p:tagLst xmlns:p="http://schemas.openxmlformats.org/presentationml/2006/main">
  <p:tag name="KSO_WM_BEAUTIFY_FLAG" val=""/>
</p:tagLst>
</file>

<file path=ppt/tags/tag1729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30.xml><?xml version="1.0" encoding="utf-8"?>
<p:tagLst xmlns:p="http://schemas.openxmlformats.org/presentationml/2006/main">
  <p:tag name="KSO_WM_BEAUTIFY_FLAG" val=""/>
</p:tagLst>
</file>

<file path=ppt/tags/tag1731.xml><?xml version="1.0" encoding="utf-8"?>
<p:tagLst xmlns:p="http://schemas.openxmlformats.org/presentationml/2006/main">
  <p:tag name="KSO_WM_BEAUTIFY_FLAG" val=""/>
</p:tagLst>
</file>

<file path=ppt/tags/tag1732.xml><?xml version="1.0" encoding="utf-8"?>
<p:tagLst xmlns:p="http://schemas.openxmlformats.org/presentationml/2006/main">
  <p:tag name="KSO_WM_BEAUTIFY_FLAG" val=""/>
</p:tagLst>
</file>

<file path=ppt/tags/tag1733.xml><?xml version="1.0" encoding="utf-8"?>
<p:tagLst xmlns:p="http://schemas.openxmlformats.org/presentationml/2006/main">
  <p:tag name="KSO_WM_BEAUTIFY_FLAG" val=""/>
</p:tagLst>
</file>

<file path=ppt/tags/tag1734.xml><?xml version="1.0" encoding="utf-8"?>
<p:tagLst xmlns:p="http://schemas.openxmlformats.org/presentationml/2006/main">
  <p:tag name="KSO_WM_BEAUTIFY_FLAG" val=""/>
</p:tagLst>
</file>

<file path=ppt/tags/tag1735.xml><?xml version="1.0" encoding="utf-8"?>
<p:tagLst xmlns:p="http://schemas.openxmlformats.org/presentationml/2006/main">
  <p:tag name="KSO_WM_BEAUTIFY_FLAG" val=""/>
</p:tagLst>
</file>

<file path=ppt/tags/tag1736.xml><?xml version="1.0" encoding="utf-8"?>
<p:tagLst xmlns:p="http://schemas.openxmlformats.org/presentationml/2006/main">
  <p:tag name="KSO_WM_BEAUTIFY_FLAG" val=""/>
</p:tagLst>
</file>

<file path=ppt/tags/tag1737.xml><?xml version="1.0" encoding="utf-8"?>
<p:tagLst xmlns:p="http://schemas.openxmlformats.org/presentationml/2006/main">
  <p:tag name="KSO_WM_BEAUTIFY_FLAG" val=""/>
</p:tagLst>
</file>

<file path=ppt/tags/tag1738.xml><?xml version="1.0" encoding="utf-8"?>
<p:tagLst xmlns:p="http://schemas.openxmlformats.org/presentationml/2006/main">
  <p:tag name="KSO_WM_BEAUTIFY_FLAG" val=""/>
</p:tagLst>
</file>

<file path=ppt/tags/tag1739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40.xml><?xml version="1.0" encoding="utf-8"?>
<p:tagLst xmlns:p="http://schemas.openxmlformats.org/presentationml/2006/main">
  <p:tag name="KSO_WM_BEAUTIFY_FLAG" val=""/>
</p:tagLst>
</file>

<file path=ppt/tags/tag1741.xml><?xml version="1.0" encoding="utf-8"?>
<p:tagLst xmlns:p="http://schemas.openxmlformats.org/presentationml/2006/main">
  <p:tag name="KSO_WM_BEAUTIFY_FLAG" val=""/>
</p:tagLst>
</file>

<file path=ppt/tags/tag1742.xml><?xml version="1.0" encoding="utf-8"?>
<p:tagLst xmlns:p="http://schemas.openxmlformats.org/presentationml/2006/main">
  <p:tag name="KSO_WM_BEAUTIFY_FLAG" val=""/>
</p:tagLst>
</file>

<file path=ppt/tags/tag1743.xml><?xml version="1.0" encoding="utf-8"?>
<p:tagLst xmlns:p="http://schemas.openxmlformats.org/presentationml/2006/main">
  <p:tag name="KSO_WM_BEAUTIFY_FLAG" val=""/>
</p:tagLst>
</file>

<file path=ppt/tags/tag1744.xml><?xml version="1.0" encoding="utf-8"?>
<p:tagLst xmlns:p="http://schemas.openxmlformats.org/presentationml/2006/main">
  <p:tag name="KSO_WM_BEAUTIFY_FLAG" val=""/>
</p:tagLst>
</file>

<file path=ppt/tags/tag1745.xml><?xml version="1.0" encoding="utf-8"?>
<p:tagLst xmlns:p="http://schemas.openxmlformats.org/presentationml/2006/main">
  <p:tag name="KSO_WM_BEAUTIFY_FLAG" val=""/>
</p:tagLst>
</file>

<file path=ppt/tags/tag1746.xml><?xml version="1.0" encoding="utf-8"?>
<p:tagLst xmlns:p="http://schemas.openxmlformats.org/presentationml/2006/main">
  <p:tag name="KSO_WM_BEAUTIFY_FLAG" val=""/>
</p:tagLst>
</file>

<file path=ppt/tags/tag1747.xml><?xml version="1.0" encoding="utf-8"?>
<p:tagLst xmlns:p="http://schemas.openxmlformats.org/presentationml/2006/main">
  <p:tag name="KSO_WM_BEAUTIFY_FLAG" val=""/>
</p:tagLst>
</file>

<file path=ppt/tags/tag1748.xml><?xml version="1.0" encoding="utf-8"?>
<p:tagLst xmlns:p="http://schemas.openxmlformats.org/presentationml/2006/main">
  <p:tag name="KSO_WM_BEAUTIFY_FLAG" val=""/>
</p:tagLst>
</file>

<file path=ppt/tags/tag1749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50.xml><?xml version="1.0" encoding="utf-8"?>
<p:tagLst xmlns:p="http://schemas.openxmlformats.org/presentationml/2006/main">
  <p:tag name="KSO_WM_BEAUTIFY_FLAG" val=""/>
</p:tagLst>
</file>

<file path=ppt/tags/tag1751.xml><?xml version="1.0" encoding="utf-8"?>
<p:tagLst xmlns:p="http://schemas.openxmlformats.org/presentationml/2006/main">
  <p:tag name="KSO_WM_BEAUTIFY_FLAG" val=""/>
</p:tagLst>
</file>

<file path=ppt/tags/tag1752.xml><?xml version="1.0" encoding="utf-8"?>
<p:tagLst xmlns:p="http://schemas.openxmlformats.org/presentationml/2006/main">
  <p:tag name="KSO_WM_BEAUTIFY_FLAG" val=""/>
</p:tagLst>
</file>

<file path=ppt/tags/tag1753.xml><?xml version="1.0" encoding="utf-8"?>
<p:tagLst xmlns:p="http://schemas.openxmlformats.org/presentationml/2006/main">
  <p:tag name="KSO_WM_BEAUTIFY_FLAG" val=""/>
</p:tagLst>
</file>

<file path=ppt/tags/tag1754.xml><?xml version="1.0" encoding="utf-8"?>
<p:tagLst xmlns:p="http://schemas.openxmlformats.org/presentationml/2006/main">
  <p:tag name="KSO_WM_BEAUTIFY_FLAG" val=""/>
</p:tagLst>
</file>

<file path=ppt/tags/tag1755.xml><?xml version="1.0" encoding="utf-8"?>
<p:tagLst xmlns:p="http://schemas.openxmlformats.org/presentationml/2006/main">
  <p:tag name="KSO_WM_BEAUTIFY_FLAG" val=""/>
</p:tagLst>
</file>

<file path=ppt/tags/tag1756.xml><?xml version="1.0" encoding="utf-8"?>
<p:tagLst xmlns:p="http://schemas.openxmlformats.org/presentationml/2006/main">
  <p:tag name="KSO_WM_BEAUTIFY_FLAG" val=""/>
</p:tagLst>
</file>

<file path=ppt/tags/tag1757.xml><?xml version="1.0" encoding="utf-8"?>
<p:tagLst xmlns:p="http://schemas.openxmlformats.org/presentationml/2006/main">
  <p:tag name="KSO_WM_BEAUTIFY_FLAG" val=""/>
</p:tagLst>
</file>

<file path=ppt/tags/tag1758.xml><?xml version="1.0" encoding="utf-8"?>
<p:tagLst xmlns:p="http://schemas.openxmlformats.org/presentationml/2006/main">
  <p:tag name="KSO_WM_BEAUTIFY_FLAG" val=""/>
</p:tagLst>
</file>

<file path=ppt/tags/tag1759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60.xml><?xml version="1.0" encoding="utf-8"?>
<p:tagLst xmlns:p="http://schemas.openxmlformats.org/presentationml/2006/main">
  <p:tag name="KSO_WM_BEAUTIFY_FLAG" val=""/>
</p:tagLst>
</file>

<file path=ppt/tags/tag1761.xml><?xml version="1.0" encoding="utf-8"?>
<p:tagLst xmlns:p="http://schemas.openxmlformats.org/presentationml/2006/main">
  <p:tag name="KSO_WM_BEAUTIFY_FLAG" val=""/>
</p:tagLst>
</file>

<file path=ppt/tags/tag1762.xml><?xml version="1.0" encoding="utf-8"?>
<p:tagLst xmlns:p="http://schemas.openxmlformats.org/presentationml/2006/main">
  <p:tag name="KSO_WM_BEAUTIFY_FLAG" val=""/>
</p:tagLst>
</file>

<file path=ppt/tags/tag1763.xml><?xml version="1.0" encoding="utf-8"?>
<p:tagLst xmlns:p="http://schemas.openxmlformats.org/presentationml/2006/main">
  <p:tag name="KSO_WM_BEAUTIFY_FLAG" val=""/>
</p:tagLst>
</file>

<file path=ppt/tags/tag1764.xml><?xml version="1.0" encoding="utf-8"?>
<p:tagLst xmlns:p="http://schemas.openxmlformats.org/presentationml/2006/main">
  <p:tag name="KSO_WM_BEAUTIFY_FLAG" val=""/>
</p:tagLst>
</file>

<file path=ppt/tags/tag1765.xml><?xml version="1.0" encoding="utf-8"?>
<p:tagLst xmlns:p="http://schemas.openxmlformats.org/presentationml/2006/main">
  <p:tag name="KSO_WM_BEAUTIFY_FLAG" val=""/>
</p:tagLst>
</file>

<file path=ppt/tags/tag1766.xml><?xml version="1.0" encoding="utf-8"?>
<p:tagLst xmlns:p="http://schemas.openxmlformats.org/presentationml/2006/main">
  <p:tag name="KSO_WM_BEAUTIFY_FLAG" val=""/>
</p:tagLst>
</file>

<file path=ppt/tags/tag1767.xml><?xml version="1.0" encoding="utf-8"?>
<p:tagLst xmlns:p="http://schemas.openxmlformats.org/presentationml/2006/main">
  <p:tag name="KSO_WM_BEAUTIFY_FLAG" val=""/>
</p:tagLst>
</file>

<file path=ppt/tags/tag1768.xml><?xml version="1.0" encoding="utf-8"?>
<p:tagLst xmlns:p="http://schemas.openxmlformats.org/presentationml/2006/main">
  <p:tag name="KSO_WM_BEAUTIFY_FLAG" val=""/>
</p:tagLst>
</file>

<file path=ppt/tags/tag1769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70.xml><?xml version="1.0" encoding="utf-8"?>
<p:tagLst xmlns:p="http://schemas.openxmlformats.org/presentationml/2006/main">
  <p:tag name="KSO_WM_BEAUTIFY_FLAG" val=""/>
</p:tagLst>
</file>

<file path=ppt/tags/tag1771.xml><?xml version="1.0" encoding="utf-8"?>
<p:tagLst xmlns:p="http://schemas.openxmlformats.org/presentationml/2006/main">
  <p:tag name="KSO_WM_BEAUTIFY_FLAG" val=""/>
</p:tagLst>
</file>

<file path=ppt/tags/tag1772.xml><?xml version="1.0" encoding="utf-8"?>
<p:tagLst xmlns:p="http://schemas.openxmlformats.org/presentationml/2006/main">
  <p:tag name="KSO_WM_BEAUTIFY_FLAG" val=""/>
</p:tagLst>
</file>

<file path=ppt/tags/tag1773.xml><?xml version="1.0" encoding="utf-8"?>
<p:tagLst xmlns:p="http://schemas.openxmlformats.org/presentationml/2006/main">
  <p:tag name="KSO_WM_BEAUTIFY_FLAG" val=""/>
</p:tagLst>
</file>

<file path=ppt/tags/tag1774.xml><?xml version="1.0" encoding="utf-8"?>
<p:tagLst xmlns:p="http://schemas.openxmlformats.org/presentationml/2006/main">
  <p:tag name="KSO_WM_BEAUTIFY_FLAG" val=""/>
</p:tagLst>
</file>

<file path=ppt/tags/tag1775.xml><?xml version="1.0" encoding="utf-8"?>
<p:tagLst xmlns:p="http://schemas.openxmlformats.org/presentationml/2006/main">
  <p:tag name="KSO_WM_BEAUTIFY_FLAG" val=""/>
</p:tagLst>
</file>

<file path=ppt/tags/tag1776.xml><?xml version="1.0" encoding="utf-8"?>
<p:tagLst xmlns:p="http://schemas.openxmlformats.org/presentationml/2006/main">
  <p:tag name="KSO_WM_BEAUTIFY_FLAG" val=""/>
</p:tagLst>
</file>

<file path=ppt/tags/tag1777.xml><?xml version="1.0" encoding="utf-8"?>
<p:tagLst xmlns:p="http://schemas.openxmlformats.org/presentationml/2006/main">
  <p:tag name="KSO_WM_BEAUTIFY_FLAG" val=""/>
</p:tagLst>
</file>

<file path=ppt/tags/tag1778.xml><?xml version="1.0" encoding="utf-8"?>
<p:tagLst xmlns:p="http://schemas.openxmlformats.org/presentationml/2006/main">
  <p:tag name="KSO_WM_BEAUTIFY_FLAG" val=""/>
</p:tagLst>
</file>

<file path=ppt/tags/tag1779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80.xml><?xml version="1.0" encoding="utf-8"?>
<p:tagLst xmlns:p="http://schemas.openxmlformats.org/presentationml/2006/main">
  <p:tag name="KSO_WM_BEAUTIFY_FLAG" val=""/>
</p:tagLst>
</file>

<file path=ppt/tags/tag1781.xml><?xml version="1.0" encoding="utf-8"?>
<p:tagLst xmlns:p="http://schemas.openxmlformats.org/presentationml/2006/main">
  <p:tag name="KSO_WM_BEAUTIFY_FLAG" val=""/>
</p:tagLst>
</file>

<file path=ppt/tags/tag1782.xml><?xml version="1.0" encoding="utf-8"?>
<p:tagLst xmlns:p="http://schemas.openxmlformats.org/presentationml/2006/main">
  <p:tag name="KSO_WM_BEAUTIFY_FLAG" val=""/>
</p:tagLst>
</file>

<file path=ppt/tags/tag1783.xml><?xml version="1.0" encoding="utf-8"?>
<p:tagLst xmlns:p="http://schemas.openxmlformats.org/presentationml/2006/main">
  <p:tag name="KSO_WM_BEAUTIFY_FLAG" val=""/>
</p:tagLst>
</file>

<file path=ppt/tags/tag1784.xml><?xml version="1.0" encoding="utf-8"?>
<p:tagLst xmlns:p="http://schemas.openxmlformats.org/presentationml/2006/main">
  <p:tag name="KSO_WM_BEAUTIFY_FLAG" val=""/>
</p:tagLst>
</file>

<file path=ppt/tags/tag1785.xml><?xml version="1.0" encoding="utf-8"?>
<p:tagLst xmlns:p="http://schemas.openxmlformats.org/presentationml/2006/main">
  <p:tag name="KSO_WM_BEAUTIFY_FLAG" val=""/>
</p:tagLst>
</file>

<file path=ppt/tags/tag1786.xml><?xml version="1.0" encoding="utf-8"?>
<p:tagLst xmlns:p="http://schemas.openxmlformats.org/presentationml/2006/main">
  <p:tag name="KSO_WM_BEAUTIFY_FLAG" val=""/>
</p:tagLst>
</file>

<file path=ppt/tags/tag1787.xml><?xml version="1.0" encoding="utf-8"?>
<p:tagLst xmlns:p="http://schemas.openxmlformats.org/presentationml/2006/main">
  <p:tag name="KSO_WM_BEAUTIFY_FLAG" val=""/>
</p:tagLst>
</file>

<file path=ppt/tags/tag1788.xml><?xml version="1.0" encoding="utf-8"?>
<p:tagLst xmlns:p="http://schemas.openxmlformats.org/presentationml/2006/main">
  <p:tag name="KSO_WM_BEAUTIFY_FLAG" val=""/>
</p:tagLst>
</file>

<file path=ppt/tags/tag1789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790.xml><?xml version="1.0" encoding="utf-8"?>
<p:tagLst xmlns:p="http://schemas.openxmlformats.org/presentationml/2006/main">
  <p:tag name="KSO_WM_BEAUTIFY_FLAG" val=""/>
</p:tagLst>
</file>

<file path=ppt/tags/tag1791.xml><?xml version="1.0" encoding="utf-8"?>
<p:tagLst xmlns:p="http://schemas.openxmlformats.org/presentationml/2006/main">
  <p:tag name="KSO_WM_BEAUTIFY_FLAG" val=""/>
</p:tagLst>
</file>

<file path=ppt/tags/tag1792.xml><?xml version="1.0" encoding="utf-8"?>
<p:tagLst xmlns:p="http://schemas.openxmlformats.org/presentationml/2006/main">
  <p:tag name="KSO_WM_BEAUTIFY_FLAG" val=""/>
</p:tagLst>
</file>

<file path=ppt/tags/tag1793.xml><?xml version="1.0" encoding="utf-8"?>
<p:tagLst xmlns:p="http://schemas.openxmlformats.org/presentationml/2006/main">
  <p:tag name="KSO_WM_BEAUTIFY_FLAG" val=""/>
</p:tagLst>
</file>

<file path=ppt/tags/tag1794.xml><?xml version="1.0" encoding="utf-8"?>
<p:tagLst xmlns:p="http://schemas.openxmlformats.org/presentationml/2006/main">
  <p:tag name="KSO_WM_BEAUTIFY_FLAG" val=""/>
</p:tagLst>
</file>

<file path=ppt/tags/tag1795.xml><?xml version="1.0" encoding="utf-8"?>
<p:tagLst xmlns:p="http://schemas.openxmlformats.org/presentationml/2006/main">
  <p:tag name="KSO_WM_BEAUTIFY_FLAG" val=""/>
</p:tagLst>
</file>

<file path=ppt/tags/tag1796.xml><?xml version="1.0" encoding="utf-8"?>
<p:tagLst xmlns:p="http://schemas.openxmlformats.org/presentationml/2006/main">
  <p:tag name="KSO_WM_BEAUTIFY_FLAG" val=""/>
</p:tagLst>
</file>

<file path=ppt/tags/tag1797.xml><?xml version="1.0" encoding="utf-8"?>
<p:tagLst xmlns:p="http://schemas.openxmlformats.org/presentationml/2006/main">
  <p:tag name="KSO_WM_BEAUTIFY_FLAG" val=""/>
</p:tagLst>
</file>

<file path=ppt/tags/tag1798.xml><?xml version="1.0" encoding="utf-8"?>
<p:tagLst xmlns:p="http://schemas.openxmlformats.org/presentationml/2006/main">
  <p:tag name="KSO_WM_BEAUTIFY_FLAG" val=""/>
</p:tagLst>
</file>

<file path=ppt/tags/tag179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00.xml><?xml version="1.0" encoding="utf-8"?>
<p:tagLst xmlns:p="http://schemas.openxmlformats.org/presentationml/2006/main">
  <p:tag name="KSO_WM_BEAUTIFY_FLAG" val=""/>
</p:tagLst>
</file>

<file path=ppt/tags/tag1801.xml><?xml version="1.0" encoding="utf-8"?>
<p:tagLst xmlns:p="http://schemas.openxmlformats.org/presentationml/2006/main">
  <p:tag name="KSO_WM_BEAUTIFY_FLAG" val=""/>
</p:tagLst>
</file>

<file path=ppt/tags/tag1802.xml><?xml version="1.0" encoding="utf-8"?>
<p:tagLst xmlns:p="http://schemas.openxmlformats.org/presentationml/2006/main">
  <p:tag name="KSO_WM_BEAUTIFY_FLAG" val=""/>
</p:tagLst>
</file>

<file path=ppt/tags/tag1803.xml><?xml version="1.0" encoding="utf-8"?>
<p:tagLst xmlns:p="http://schemas.openxmlformats.org/presentationml/2006/main">
  <p:tag name="KSO_WM_BEAUTIFY_FLAG" val=""/>
</p:tagLst>
</file>

<file path=ppt/tags/tag1804.xml><?xml version="1.0" encoding="utf-8"?>
<p:tagLst xmlns:p="http://schemas.openxmlformats.org/presentationml/2006/main">
  <p:tag name="KSO_WM_BEAUTIFY_FLAG" val=""/>
</p:tagLst>
</file>

<file path=ppt/tags/tag1805.xml><?xml version="1.0" encoding="utf-8"?>
<p:tagLst xmlns:p="http://schemas.openxmlformats.org/presentationml/2006/main">
  <p:tag name="KSO_WM_BEAUTIFY_FLAG" val=""/>
</p:tagLst>
</file>

<file path=ppt/tags/tag1806.xml><?xml version="1.0" encoding="utf-8"?>
<p:tagLst xmlns:p="http://schemas.openxmlformats.org/presentationml/2006/main">
  <p:tag name="KSO_WM_BEAUTIFY_FLAG" val=""/>
</p:tagLst>
</file>

<file path=ppt/tags/tag1807.xml><?xml version="1.0" encoding="utf-8"?>
<p:tagLst xmlns:p="http://schemas.openxmlformats.org/presentationml/2006/main">
  <p:tag name="KSO_WM_BEAUTIFY_FLAG" val=""/>
</p:tagLst>
</file>

<file path=ppt/tags/tag1808.xml><?xml version="1.0" encoding="utf-8"?>
<p:tagLst xmlns:p="http://schemas.openxmlformats.org/presentationml/2006/main">
  <p:tag name="KSO_WM_BEAUTIFY_FLAG" val=""/>
</p:tagLst>
</file>

<file path=ppt/tags/tag1809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10.xml><?xml version="1.0" encoding="utf-8"?>
<p:tagLst xmlns:p="http://schemas.openxmlformats.org/presentationml/2006/main">
  <p:tag name="KSO_WM_BEAUTIFY_FLAG" val=""/>
</p:tagLst>
</file>

<file path=ppt/tags/tag1811.xml><?xml version="1.0" encoding="utf-8"?>
<p:tagLst xmlns:p="http://schemas.openxmlformats.org/presentationml/2006/main">
  <p:tag name="KSO_WM_BEAUTIFY_FLAG" val=""/>
</p:tagLst>
</file>

<file path=ppt/tags/tag1812.xml><?xml version="1.0" encoding="utf-8"?>
<p:tagLst xmlns:p="http://schemas.openxmlformats.org/presentationml/2006/main">
  <p:tag name="KSO_WM_BEAUTIFY_FLAG" val=""/>
</p:tagLst>
</file>

<file path=ppt/tags/tag1813.xml><?xml version="1.0" encoding="utf-8"?>
<p:tagLst xmlns:p="http://schemas.openxmlformats.org/presentationml/2006/main">
  <p:tag name="KSO_WM_BEAUTIFY_FLAG" val=""/>
</p:tagLst>
</file>

<file path=ppt/tags/tag1814.xml><?xml version="1.0" encoding="utf-8"?>
<p:tagLst xmlns:p="http://schemas.openxmlformats.org/presentationml/2006/main">
  <p:tag name="KSO_WM_BEAUTIFY_FLAG" val=""/>
</p:tagLst>
</file>

<file path=ppt/tags/tag1815.xml><?xml version="1.0" encoding="utf-8"?>
<p:tagLst xmlns:p="http://schemas.openxmlformats.org/presentationml/2006/main">
  <p:tag name="KSO_WM_BEAUTIFY_FLAG" val=""/>
</p:tagLst>
</file>

<file path=ppt/tags/tag1816.xml><?xml version="1.0" encoding="utf-8"?>
<p:tagLst xmlns:p="http://schemas.openxmlformats.org/presentationml/2006/main">
  <p:tag name="KSO_WM_BEAUTIFY_FLAG" val=""/>
</p:tagLst>
</file>

<file path=ppt/tags/tag1817.xml><?xml version="1.0" encoding="utf-8"?>
<p:tagLst xmlns:p="http://schemas.openxmlformats.org/presentationml/2006/main">
  <p:tag name="KSO_WM_BEAUTIFY_FLAG" val=""/>
</p:tagLst>
</file>

<file path=ppt/tags/tag1818.xml><?xml version="1.0" encoding="utf-8"?>
<p:tagLst xmlns:p="http://schemas.openxmlformats.org/presentationml/2006/main">
  <p:tag name="KSO_WM_BEAUTIFY_FLAG" val=""/>
</p:tagLst>
</file>

<file path=ppt/tags/tag1819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20.xml><?xml version="1.0" encoding="utf-8"?>
<p:tagLst xmlns:p="http://schemas.openxmlformats.org/presentationml/2006/main">
  <p:tag name="KSO_WM_BEAUTIFY_FLAG" val=""/>
</p:tagLst>
</file>

<file path=ppt/tags/tag1821.xml><?xml version="1.0" encoding="utf-8"?>
<p:tagLst xmlns:p="http://schemas.openxmlformats.org/presentationml/2006/main">
  <p:tag name="KSO_WM_BEAUTIFY_FLAG" val=""/>
</p:tagLst>
</file>

<file path=ppt/tags/tag1822.xml><?xml version="1.0" encoding="utf-8"?>
<p:tagLst xmlns:p="http://schemas.openxmlformats.org/presentationml/2006/main">
  <p:tag name="KSO_WM_BEAUTIFY_FLAG" val=""/>
</p:tagLst>
</file>

<file path=ppt/tags/tag1823.xml><?xml version="1.0" encoding="utf-8"?>
<p:tagLst xmlns:p="http://schemas.openxmlformats.org/presentationml/2006/main">
  <p:tag name="KSO_WM_BEAUTIFY_FLAG" val=""/>
</p:tagLst>
</file>

<file path=ppt/tags/tag1824.xml><?xml version="1.0" encoding="utf-8"?>
<p:tagLst xmlns:p="http://schemas.openxmlformats.org/presentationml/2006/main">
  <p:tag name="KSO_WM_BEAUTIFY_FLAG" val=""/>
</p:tagLst>
</file>

<file path=ppt/tags/tag1825.xml><?xml version="1.0" encoding="utf-8"?>
<p:tagLst xmlns:p="http://schemas.openxmlformats.org/presentationml/2006/main">
  <p:tag name="KSO_WM_BEAUTIFY_FLAG" val=""/>
</p:tagLst>
</file>

<file path=ppt/tags/tag1826.xml><?xml version="1.0" encoding="utf-8"?>
<p:tagLst xmlns:p="http://schemas.openxmlformats.org/presentationml/2006/main">
  <p:tag name="KSO_WM_BEAUTIFY_FLAG" val=""/>
</p:tagLst>
</file>

<file path=ppt/tags/tag1827.xml><?xml version="1.0" encoding="utf-8"?>
<p:tagLst xmlns:p="http://schemas.openxmlformats.org/presentationml/2006/main">
  <p:tag name="KSO_WM_BEAUTIFY_FLAG" val=""/>
</p:tagLst>
</file>

<file path=ppt/tags/tag1828.xml><?xml version="1.0" encoding="utf-8"?>
<p:tagLst xmlns:p="http://schemas.openxmlformats.org/presentationml/2006/main">
  <p:tag name="KSO_WM_BEAUTIFY_FLAG" val=""/>
</p:tagLst>
</file>

<file path=ppt/tags/tag1829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30.xml><?xml version="1.0" encoding="utf-8"?>
<p:tagLst xmlns:p="http://schemas.openxmlformats.org/presentationml/2006/main">
  <p:tag name="KSO_WM_BEAUTIFY_FLAG" val=""/>
</p:tagLst>
</file>

<file path=ppt/tags/tag1831.xml><?xml version="1.0" encoding="utf-8"?>
<p:tagLst xmlns:p="http://schemas.openxmlformats.org/presentationml/2006/main">
  <p:tag name="KSO_WM_BEAUTIFY_FLAG" val=""/>
</p:tagLst>
</file>

<file path=ppt/tags/tag1832.xml><?xml version="1.0" encoding="utf-8"?>
<p:tagLst xmlns:p="http://schemas.openxmlformats.org/presentationml/2006/main">
  <p:tag name="KSO_WM_BEAUTIFY_FLAG" val=""/>
</p:tagLst>
</file>

<file path=ppt/tags/tag1833.xml><?xml version="1.0" encoding="utf-8"?>
<p:tagLst xmlns:p="http://schemas.openxmlformats.org/presentationml/2006/main">
  <p:tag name="KSO_WM_BEAUTIFY_FLAG" val=""/>
</p:tagLst>
</file>

<file path=ppt/tags/tag1834.xml><?xml version="1.0" encoding="utf-8"?>
<p:tagLst xmlns:p="http://schemas.openxmlformats.org/presentationml/2006/main">
  <p:tag name="KSO_WM_BEAUTIFY_FLAG" val=""/>
</p:tagLst>
</file>

<file path=ppt/tags/tag1835.xml><?xml version="1.0" encoding="utf-8"?>
<p:tagLst xmlns:p="http://schemas.openxmlformats.org/presentationml/2006/main">
  <p:tag name="KSO_WM_BEAUTIFY_FLAG" val=""/>
</p:tagLst>
</file>

<file path=ppt/tags/tag1836.xml><?xml version="1.0" encoding="utf-8"?>
<p:tagLst xmlns:p="http://schemas.openxmlformats.org/presentationml/2006/main">
  <p:tag name="KSO_WM_BEAUTIFY_FLAG" val=""/>
</p:tagLst>
</file>

<file path=ppt/tags/tag1837.xml><?xml version="1.0" encoding="utf-8"?>
<p:tagLst xmlns:p="http://schemas.openxmlformats.org/presentationml/2006/main">
  <p:tag name="KSO_WM_BEAUTIFY_FLAG" val=""/>
</p:tagLst>
</file>

<file path=ppt/tags/tag1838.xml><?xml version="1.0" encoding="utf-8"?>
<p:tagLst xmlns:p="http://schemas.openxmlformats.org/presentationml/2006/main">
  <p:tag name="KSO_WM_BEAUTIFY_FLAG" val=""/>
</p:tagLst>
</file>

<file path=ppt/tags/tag1839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40.xml><?xml version="1.0" encoding="utf-8"?>
<p:tagLst xmlns:p="http://schemas.openxmlformats.org/presentationml/2006/main">
  <p:tag name="KSO_WM_BEAUTIFY_FLAG" val=""/>
</p:tagLst>
</file>

<file path=ppt/tags/tag1841.xml><?xml version="1.0" encoding="utf-8"?>
<p:tagLst xmlns:p="http://schemas.openxmlformats.org/presentationml/2006/main">
  <p:tag name="KSO_WM_BEAUTIFY_FLAG" val=""/>
</p:tagLst>
</file>

<file path=ppt/tags/tag1842.xml><?xml version="1.0" encoding="utf-8"?>
<p:tagLst xmlns:p="http://schemas.openxmlformats.org/presentationml/2006/main">
  <p:tag name="KSO_WM_BEAUTIFY_FLAG" val=""/>
</p:tagLst>
</file>

<file path=ppt/tags/tag1843.xml><?xml version="1.0" encoding="utf-8"?>
<p:tagLst xmlns:p="http://schemas.openxmlformats.org/presentationml/2006/main">
  <p:tag name="KSO_WM_BEAUTIFY_FLAG" val=""/>
</p:tagLst>
</file>

<file path=ppt/tags/tag1844.xml><?xml version="1.0" encoding="utf-8"?>
<p:tagLst xmlns:p="http://schemas.openxmlformats.org/presentationml/2006/main">
  <p:tag name="KSO_WM_BEAUTIFY_FLAG" val=""/>
</p:tagLst>
</file>

<file path=ppt/tags/tag1845.xml><?xml version="1.0" encoding="utf-8"?>
<p:tagLst xmlns:p="http://schemas.openxmlformats.org/presentationml/2006/main">
  <p:tag name="KSO_WM_BEAUTIFY_FLAG" val=""/>
</p:tagLst>
</file>

<file path=ppt/tags/tag1846.xml><?xml version="1.0" encoding="utf-8"?>
<p:tagLst xmlns:p="http://schemas.openxmlformats.org/presentationml/2006/main">
  <p:tag name="KSO_WM_BEAUTIFY_FLAG" val=""/>
</p:tagLst>
</file>

<file path=ppt/tags/tag1847.xml><?xml version="1.0" encoding="utf-8"?>
<p:tagLst xmlns:p="http://schemas.openxmlformats.org/presentationml/2006/main">
  <p:tag name="KSO_WM_BEAUTIFY_FLAG" val=""/>
</p:tagLst>
</file>

<file path=ppt/tags/tag1848.xml><?xml version="1.0" encoding="utf-8"?>
<p:tagLst xmlns:p="http://schemas.openxmlformats.org/presentationml/2006/main">
  <p:tag name="KSO_WM_BEAUTIFY_FLAG" val=""/>
</p:tagLst>
</file>

<file path=ppt/tags/tag1849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50.xml><?xml version="1.0" encoding="utf-8"?>
<p:tagLst xmlns:p="http://schemas.openxmlformats.org/presentationml/2006/main">
  <p:tag name="KSO_WM_BEAUTIFY_FLAG" val=""/>
</p:tagLst>
</file>

<file path=ppt/tags/tag1851.xml><?xml version="1.0" encoding="utf-8"?>
<p:tagLst xmlns:p="http://schemas.openxmlformats.org/presentationml/2006/main">
  <p:tag name="KSO_WM_BEAUTIFY_FLAG" val=""/>
</p:tagLst>
</file>

<file path=ppt/tags/tag1852.xml><?xml version="1.0" encoding="utf-8"?>
<p:tagLst xmlns:p="http://schemas.openxmlformats.org/presentationml/2006/main">
  <p:tag name="KSO_WM_BEAUTIFY_FLAG" val=""/>
</p:tagLst>
</file>

<file path=ppt/tags/tag1853.xml><?xml version="1.0" encoding="utf-8"?>
<p:tagLst xmlns:p="http://schemas.openxmlformats.org/presentationml/2006/main">
  <p:tag name="KSO_WM_BEAUTIFY_FLAG" val=""/>
</p:tagLst>
</file>

<file path=ppt/tags/tag1854.xml><?xml version="1.0" encoding="utf-8"?>
<p:tagLst xmlns:p="http://schemas.openxmlformats.org/presentationml/2006/main">
  <p:tag name="KSO_WM_BEAUTIFY_FLAG" val=""/>
</p:tagLst>
</file>

<file path=ppt/tags/tag1855.xml><?xml version="1.0" encoding="utf-8"?>
<p:tagLst xmlns:p="http://schemas.openxmlformats.org/presentationml/2006/main">
  <p:tag name="KSO_WM_BEAUTIFY_FLAG" val=""/>
</p:tagLst>
</file>

<file path=ppt/tags/tag1856.xml><?xml version="1.0" encoding="utf-8"?>
<p:tagLst xmlns:p="http://schemas.openxmlformats.org/presentationml/2006/main">
  <p:tag name="KSO_WM_BEAUTIFY_FLAG" val=""/>
</p:tagLst>
</file>

<file path=ppt/tags/tag1857.xml><?xml version="1.0" encoding="utf-8"?>
<p:tagLst xmlns:p="http://schemas.openxmlformats.org/presentationml/2006/main">
  <p:tag name="KSO_WM_BEAUTIFY_FLAG" val=""/>
</p:tagLst>
</file>

<file path=ppt/tags/tag1858.xml><?xml version="1.0" encoding="utf-8"?>
<p:tagLst xmlns:p="http://schemas.openxmlformats.org/presentationml/2006/main">
  <p:tag name="KSO_WM_BEAUTIFY_FLAG" val=""/>
</p:tagLst>
</file>

<file path=ppt/tags/tag1859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60.xml><?xml version="1.0" encoding="utf-8"?>
<p:tagLst xmlns:p="http://schemas.openxmlformats.org/presentationml/2006/main">
  <p:tag name="KSO_WM_BEAUTIFY_FLAG" val=""/>
</p:tagLst>
</file>

<file path=ppt/tags/tag1861.xml><?xml version="1.0" encoding="utf-8"?>
<p:tagLst xmlns:p="http://schemas.openxmlformats.org/presentationml/2006/main">
  <p:tag name="KSO_WM_BEAUTIFY_FLAG" val=""/>
</p:tagLst>
</file>

<file path=ppt/tags/tag1862.xml><?xml version="1.0" encoding="utf-8"?>
<p:tagLst xmlns:p="http://schemas.openxmlformats.org/presentationml/2006/main">
  <p:tag name="KSO_WM_BEAUTIFY_FLAG" val=""/>
</p:tagLst>
</file>

<file path=ppt/tags/tag1863.xml><?xml version="1.0" encoding="utf-8"?>
<p:tagLst xmlns:p="http://schemas.openxmlformats.org/presentationml/2006/main">
  <p:tag name="KSO_WM_BEAUTIFY_FLAG" val=""/>
</p:tagLst>
</file>

<file path=ppt/tags/tag1864.xml><?xml version="1.0" encoding="utf-8"?>
<p:tagLst xmlns:p="http://schemas.openxmlformats.org/presentationml/2006/main">
  <p:tag name="KSO_WM_BEAUTIFY_FLAG" val=""/>
</p:tagLst>
</file>

<file path=ppt/tags/tag1865.xml><?xml version="1.0" encoding="utf-8"?>
<p:tagLst xmlns:p="http://schemas.openxmlformats.org/presentationml/2006/main">
  <p:tag name="KSO_WM_BEAUTIFY_FLAG" val=""/>
</p:tagLst>
</file>

<file path=ppt/tags/tag1866.xml><?xml version="1.0" encoding="utf-8"?>
<p:tagLst xmlns:p="http://schemas.openxmlformats.org/presentationml/2006/main">
  <p:tag name="KSO_WM_BEAUTIFY_FLAG" val=""/>
</p:tagLst>
</file>

<file path=ppt/tags/tag1867.xml><?xml version="1.0" encoding="utf-8"?>
<p:tagLst xmlns:p="http://schemas.openxmlformats.org/presentationml/2006/main">
  <p:tag name="KSO_WM_BEAUTIFY_FLAG" val=""/>
</p:tagLst>
</file>

<file path=ppt/tags/tag1868.xml><?xml version="1.0" encoding="utf-8"?>
<p:tagLst xmlns:p="http://schemas.openxmlformats.org/presentationml/2006/main">
  <p:tag name="KSO_WM_BEAUTIFY_FLAG" val=""/>
</p:tagLst>
</file>

<file path=ppt/tags/tag1869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70.xml><?xml version="1.0" encoding="utf-8"?>
<p:tagLst xmlns:p="http://schemas.openxmlformats.org/presentationml/2006/main">
  <p:tag name="KSO_WM_BEAUTIFY_FLAG" val=""/>
</p:tagLst>
</file>

<file path=ppt/tags/tag1871.xml><?xml version="1.0" encoding="utf-8"?>
<p:tagLst xmlns:p="http://schemas.openxmlformats.org/presentationml/2006/main">
  <p:tag name="KSO_WM_BEAUTIFY_FLAG" val=""/>
</p:tagLst>
</file>

<file path=ppt/tags/tag1872.xml><?xml version="1.0" encoding="utf-8"?>
<p:tagLst xmlns:p="http://schemas.openxmlformats.org/presentationml/2006/main">
  <p:tag name="KSO_WM_BEAUTIFY_FLAG" val=""/>
</p:tagLst>
</file>

<file path=ppt/tags/tag1873.xml><?xml version="1.0" encoding="utf-8"?>
<p:tagLst xmlns:p="http://schemas.openxmlformats.org/presentationml/2006/main">
  <p:tag name="KSO_WM_BEAUTIFY_FLAG" val=""/>
</p:tagLst>
</file>

<file path=ppt/tags/tag1874.xml><?xml version="1.0" encoding="utf-8"?>
<p:tagLst xmlns:p="http://schemas.openxmlformats.org/presentationml/2006/main">
  <p:tag name="KSO_WM_BEAUTIFY_FLAG" val=""/>
</p:tagLst>
</file>

<file path=ppt/tags/tag1875.xml><?xml version="1.0" encoding="utf-8"?>
<p:tagLst xmlns:p="http://schemas.openxmlformats.org/presentationml/2006/main">
  <p:tag name="KSO_WM_BEAUTIFY_FLAG" val=""/>
</p:tagLst>
</file>

<file path=ppt/tags/tag1876.xml><?xml version="1.0" encoding="utf-8"?>
<p:tagLst xmlns:p="http://schemas.openxmlformats.org/presentationml/2006/main">
  <p:tag name="KSO_WM_BEAUTIFY_FLAG" val=""/>
</p:tagLst>
</file>

<file path=ppt/tags/tag1877.xml><?xml version="1.0" encoding="utf-8"?>
<p:tagLst xmlns:p="http://schemas.openxmlformats.org/presentationml/2006/main">
  <p:tag name="KSO_WM_BEAUTIFY_FLAG" val=""/>
</p:tagLst>
</file>

<file path=ppt/tags/tag1878.xml><?xml version="1.0" encoding="utf-8"?>
<p:tagLst xmlns:p="http://schemas.openxmlformats.org/presentationml/2006/main">
  <p:tag name="KSO_WM_BEAUTIFY_FLAG" val=""/>
</p:tagLst>
</file>

<file path=ppt/tags/tag1879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80.xml><?xml version="1.0" encoding="utf-8"?>
<p:tagLst xmlns:p="http://schemas.openxmlformats.org/presentationml/2006/main">
  <p:tag name="KSO_WM_BEAUTIFY_FLAG" val=""/>
</p:tagLst>
</file>

<file path=ppt/tags/tag1881.xml><?xml version="1.0" encoding="utf-8"?>
<p:tagLst xmlns:p="http://schemas.openxmlformats.org/presentationml/2006/main">
  <p:tag name="KSO_WM_BEAUTIFY_FLAG" val=""/>
</p:tagLst>
</file>

<file path=ppt/tags/tag1882.xml><?xml version="1.0" encoding="utf-8"?>
<p:tagLst xmlns:p="http://schemas.openxmlformats.org/presentationml/2006/main">
  <p:tag name="KSO_WM_BEAUTIFY_FLAG" val=""/>
</p:tagLst>
</file>

<file path=ppt/tags/tag1883.xml><?xml version="1.0" encoding="utf-8"?>
<p:tagLst xmlns:p="http://schemas.openxmlformats.org/presentationml/2006/main">
  <p:tag name="KSO_WM_BEAUTIFY_FLAG" val=""/>
</p:tagLst>
</file>

<file path=ppt/tags/tag1884.xml><?xml version="1.0" encoding="utf-8"?>
<p:tagLst xmlns:p="http://schemas.openxmlformats.org/presentationml/2006/main">
  <p:tag name="KSO_WM_BEAUTIFY_FLAG" val=""/>
</p:tagLst>
</file>

<file path=ppt/tags/tag1885.xml><?xml version="1.0" encoding="utf-8"?>
<p:tagLst xmlns:p="http://schemas.openxmlformats.org/presentationml/2006/main">
  <p:tag name="KSO_WM_BEAUTIFY_FLAG" val=""/>
</p:tagLst>
</file>

<file path=ppt/tags/tag1886.xml><?xml version="1.0" encoding="utf-8"?>
<p:tagLst xmlns:p="http://schemas.openxmlformats.org/presentationml/2006/main">
  <p:tag name="KSO_WM_BEAUTIFY_FLAG" val=""/>
</p:tagLst>
</file>

<file path=ppt/tags/tag1887.xml><?xml version="1.0" encoding="utf-8"?>
<p:tagLst xmlns:p="http://schemas.openxmlformats.org/presentationml/2006/main">
  <p:tag name="KSO_WM_BEAUTIFY_FLAG" val=""/>
</p:tagLst>
</file>

<file path=ppt/tags/tag1888.xml><?xml version="1.0" encoding="utf-8"?>
<p:tagLst xmlns:p="http://schemas.openxmlformats.org/presentationml/2006/main">
  <p:tag name="KSO_WM_BEAUTIFY_FLAG" val=""/>
</p:tagLst>
</file>

<file path=ppt/tags/tag1889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890.xml><?xml version="1.0" encoding="utf-8"?>
<p:tagLst xmlns:p="http://schemas.openxmlformats.org/presentationml/2006/main">
  <p:tag name="KSO_WM_BEAUTIFY_FLAG" val=""/>
</p:tagLst>
</file>

<file path=ppt/tags/tag1891.xml><?xml version="1.0" encoding="utf-8"?>
<p:tagLst xmlns:p="http://schemas.openxmlformats.org/presentationml/2006/main">
  <p:tag name="KSO_WM_BEAUTIFY_FLAG" val=""/>
</p:tagLst>
</file>

<file path=ppt/tags/tag1892.xml><?xml version="1.0" encoding="utf-8"?>
<p:tagLst xmlns:p="http://schemas.openxmlformats.org/presentationml/2006/main">
  <p:tag name="KSO_WM_BEAUTIFY_FLAG" val=""/>
</p:tagLst>
</file>

<file path=ppt/tags/tag1893.xml><?xml version="1.0" encoding="utf-8"?>
<p:tagLst xmlns:p="http://schemas.openxmlformats.org/presentationml/2006/main">
  <p:tag name="KSO_WM_BEAUTIFY_FLAG" val=""/>
</p:tagLst>
</file>

<file path=ppt/tags/tag1894.xml><?xml version="1.0" encoding="utf-8"?>
<p:tagLst xmlns:p="http://schemas.openxmlformats.org/presentationml/2006/main">
  <p:tag name="KSO_WM_BEAUTIFY_FLAG" val=""/>
</p:tagLst>
</file>

<file path=ppt/tags/tag1895.xml><?xml version="1.0" encoding="utf-8"?>
<p:tagLst xmlns:p="http://schemas.openxmlformats.org/presentationml/2006/main">
  <p:tag name="KSO_WM_BEAUTIFY_FLAG" val=""/>
</p:tagLst>
</file>

<file path=ppt/tags/tag189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97.xml><?xml version="1.0" encoding="utf-8"?>
<p:tagLst xmlns:p="http://schemas.openxmlformats.org/presentationml/2006/main">
  <p:tag name="KSO_WM_BEAUTIFY_FLAG" val=""/>
</p:tagLst>
</file>

<file path=ppt/tags/tag1898.xml><?xml version="1.0" encoding="utf-8"?>
<p:tagLst xmlns:p="http://schemas.openxmlformats.org/presentationml/2006/main">
  <p:tag name="KSO_WM_BEAUTIFY_FLAG" val=""/>
</p:tagLst>
</file>

<file path=ppt/tags/tag189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00.xml><?xml version="1.0" encoding="utf-8"?>
<p:tagLst xmlns:p="http://schemas.openxmlformats.org/presentationml/2006/main">
  <p:tag name="KSO_WM_BEAUTIFY_FLAG" val=""/>
</p:tagLst>
</file>

<file path=ppt/tags/tag1901.xml><?xml version="1.0" encoding="utf-8"?>
<p:tagLst xmlns:p="http://schemas.openxmlformats.org/presentationml/2006/main">
  <p:tag name="KSO_WM_BEAUTIFY_FLAG" val=""/>
</p:tagLst>
</file>

<file path=ppt/tags/tag1902.xml><?xml version="1.0" encoding="utf-8"?>
<p:tagLst xmlns:p="http://schemas.openxmlformats.org/presentationml/2006/main">
  <p:tag name="KSO_WM_BEAUTIFY_FLAG" val=""/>
</p:tagLst>
</file>

<file path=ppt/tags/tag1903.xml><?xml version="1.0" encoding="utf-8"?>
<p:tagLst xmlns:p="http://schemas.openxmlformats.org/presentationml/2006/main">
  <p:tag name="KSO_WM_BEAUTIFY_FLAG" val=""/>
</p:tagLst>
</file>

<file path=ppt/tags/tag1904.xml><?xml version="1.0" encoding="utf-8"?>
<p:tagLst xmlns:p="http://schemas.openxmlformats.org/presentationml/2006/main">
  <p:tag name="KSO_WM_BEAUTIFY_FLAG" val=""/>
</p:tagLst>
</file>

<file path=ppt/tags/tag1905.xml><?xml version="1.0" encoding="utf-8"?>
<p:tagLst xmlns:p="http://schemas.openxmlformats.org/presentationml/2006/main">
  <p:tag name="KSO_WM_BEAUTIFY_FLAG" val=""/>
</p:tagLst>
</file>

<file path=ppt/tags/tag1906.xml><?xml version="1.0" encoding="utf-8"?>
<p:tagLst xmlns:p="http://schemas.openxmlformats.org/presentationml/2006/main">
  <p:tag name="KSO_WM_BEAUTIFY_FLAG" val=""/>
</p:tagLst>
</file>

<file path=ppt/tags/tag1907.xml><?xml version="1.0" encoding="utf-8"?>
<p:tagLst xmlns:p="http://schemas.openxmlformats.org/presentationml/2006/main">
  <p:tag name="KSO_WM_BEAUTIFY_FLAG" val=""/>
</p:tagLst>
</file>

<file path=ppt/tags/tag1908.xml><?xml version="1.0" encoding="utf-8"?>
<p:tagLst xmlns:p="http://schemas.openxmlformats.org/presentationml/2006/main">
  <p:tag name="KSO_WM_BEAUTIFY_FLAG" val=""/>
</p:tagLst>
</file>

<file path=ppt/tags/tag1909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10.xml><?xml version="1.0" encoding="utf-8"?>
<p:tagLst xmlns:p="http://schemas.openxmlformats.org/presentationml/2006/main">
  <p:tag name="KSO_WM_BEAUTIFY_FLAG" val=""/>
</p:tagLst>
</file>

<file path=ppt/tags/tag1911.xml><?xml version="1.0" encoding="utf-8"?>
<p:tagLst xmlns:p="http://schemas.openxmlformats.org/presentationml/2006/main">
  <p:tag name="KSO_WM_BEAUTIFY_FLAG" val=""/>
</p:tagLst>
</file>

<file path=ppt/tags/tag1912.xml><?xml version="1.0" encoding="utf-8"?>
<p:tagLst xmlns:p="http://schemas.openxmlformats.org/presentationml/2006/main">
  <p:tag name="KSO_WM_BEAUTIFY_FLAG" val=""/>
</p:tagLst>
</file>

<file path=ppt/tags/tag1913.xml><?xml version="1.0" encoding="utf-8"?>
<p:tagLst xmlns:p="http://schemas.openxmlformats.org/presentationml/2006/main">
  <p:tag name="KSO_WM_BEAUTIFY_FLAG" val=""/>
</p:tagLst>
</file>

<file path=ppt/tags/tag1914.xml><?xml version="1.0" encoding="utf-8"?>
<p:tagLst xmlns:p="http://schemas.openxmlformats.org/presentationml/2006/main">
  <p:tag name="KSO_WM_BEAUTIFY_FLAG" val=""/>
</p:tagLst>
</file>

<file path=ppt/tags/tag1915.xml><?xml version="1.0" encoding="utf-8"?>
<p:tagLst xmlns:p="http://schemas.openxmlformats.org/presentationml/2006/main">
  <p:tag name="KSO_WM_BEAUTIFY_FLAG" val=""/>
</p:tagLst>
</file>

<file path=ppt/tags/tag1916.xml><?xml version="1.0" encoding="utf-8"?>
<p:tagLst xmlns:p="http://schemas.openxmlformats.org/presentationml/2006/main">
  <p:tag name="KSO_WM_BEAUTIFY_FLAG" val=""/>
</p:tagLst>
</file>

<file path=ppt/tags/tag1917.xml><?xml version="1.0" encoding="utf-8"?>
<p:tagLst xmlns:p="http://schemas.openxmlformats.org/presentationml/2006/main">
  <p:tag name="KSO_WM_BEAUTIFY_FLAG" val=""/>
</p:tagLst>
</file>

<file path=ppt/tags/tag1918.xml><?xml version="1.0" encoding="utf-8"?>
<p:tagLst xmlns:p="http://schemas.openxmlformats.org/presentationml/2006/main">
  <p:tag name="KSO_WM_BEAUTIFY_FLAG" val=""/>
</p:tagLst>
</file>

<file path=ppt/tags/tag1919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20.xml><?xml version="1.0" encoding="utf-8"?>
<p:tagLst xmlns:p="http://schemas.openxmlformats.org/presentationml/2006/main">
  <p:tag name="KSO_WM_BEAUTIFY_FLAG" val=""/>
</p:tagLst>
</file>

<file path=ppt/tags/tag1921.xml><?xml version="1.0" encoding="utf-8"?>
<p:tagLst xmlns:p="http://schemas.openxmlformats.org/presentationml/2006/main">
  <p:tag name="KSO_WM_BEAUTIFY_FLAG" val=""/>
</p:tagLst>
</file>

<file path=ppt/tags/tag1922.xml><?xml version="1.0" encoding="utf-8"?>
<p:tagLst xmlns:p="http://schemas.openxmlformats.org/presentationml/2006/main">
  <p:tag name="KSO_WM_BEAUTIFY_FLAG" val=""/>
</p:tagLst>
</file>

<file path=ppt/tags/tag1923.xml><?xml version="1.0" encoding="utf-8"?>
<p:tagLst xmlns:p="http://schemas.openxmlformats.org/presentationml/2006/main">
  <p:tag name="KSO_WM_BEAUTIFY_FLAG" val=""/>
</p:tagLst>
</file>

<file path=ppt/tags/tag1924.xml><?xml version="1.0" encoding="utf-8"?>
<p:tagLst xmlns:p="http://schemas.openxmlformats.org/presentationml/2006/main">
  <p:tag name="KSO_WM_BEAUTIFY_FLAG" val=""/>
</p:tagLst>
</file>

<file path=ppt/tags/tag1925.xml><?xml version="1.0" encoding="utf-8"?>
<p:tagLst xmlns:p="http://schemas.openxmlformats.org/presentationml/2006/main">
  <p:tag name="KSO_WM_BEAUTIFY_FLAG" val=""/>
</p:tagLst>
</file>

<file path=ppt/tags/tag1926.xml><?xml version="1.0" encoding="utf-8"?>
<p:tagLst xmlns:p="http://schemas.openxmlformats.org/presentationml/2006/main">
  <p:tag name="KSO_WM_BEAUTIFY_FLAG" val=""/>
</p:tagLst>
</file>

<file path=ppt/tags/tag1927.xml><?xml version="1.0" encoding="utf-8"?>
<p:tagLst xmlns:p="http://schemas.openxmlformats.org/presentationml/2006/main">
  <p:tag name="KSO_WM_BEAUTIFY_FLAG" val=""/>
</p:tagLst>
</file>

<file path=ppt/tags/tag1928.xml><?xml version="1.0" encoding="utf-8"?>
<p:tagLst xmlns:p="http://schemas.openxmlformats.org/presentationml/2006/main">
  <p:tag name="KSO_WM_BEAUTIFY_FLAG" val=""/>
</p:tagLst>
</file>

<file path=ppt/tags/tag1929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30.xml><?xml version="1.0" encoding="utf-8"?>
<p:tagLst xmlns:p="http://schemas.openxmlformats.org/presentationml/2006/main">
  <p:tag name="KSO_WM_BEAUTIFY_FLAG" val=""/>
</p:tagLst>
</file>

<file path=ppt/tags/tag1931.xml><?xml version="1.0" encoding="utf-8"?>
<p:tagLst xmlns:p="http://schemas.openxmlformats.org/presentationml/2006/main">
  <p:tag name="KSO_WM_BEAUTIFY_FLAG" val=""/>
</p:tagLst>
</file>

<file path=ppt/tags/tag1932.xml><?xml version="1.0" encoding="utf-8"?>
<p:tagLst xmlns:p="http://schemas.openxmlformats.org/presentationml/2006/main">
  <p:tag name="KSO_WM_BEAUTIFY_FLAG" val=""/>
</p:tagLst>
</file>

<file path=ppt/tags/tag1933.xml><?xml version="1.0" encoding="utf-8"?>
<p:tagLst xmlns:p="http://schemas.openxmlformats.org/presentationml/2006/main">
  <p:tag name="KSO_WM_BEAUTIFY_FLAG" val=""/>
</p:tagLst>
</file>

<file path=ppt/tags/tag1934.xml><?xml version="1.0" encoding="utf-8"?>
<p:tagLst xmlns:p="http://schemas.openxmlformats.org/presentationml/2006/main">
  <p:tag name="KSO_WM_BEAUTIFY_FLAG" val=""/>
</p:tagLst>
</file>

<file path=ppt/tags/tag1935.xml><?xml version="1.0" encoding="utf-8"?>
<p:tagLst xmlns:p="http://schemas.openxmlformats.org/presentationml/2006/main">
  <p:tag name="KSO_WM_BEAUTIFY_FLAG" val=""/>
</p:tagLst>
</file>

<file path=ppt/tags/tag1936.xml><?xml version="1.0" encoding="utf-8"?>
<p:tagLst xmlns:p="http://schemas.openxmlformats.org/presentationml/2006/main">
  <p:tag name="KSO_WM_BEAUTIFY_FLAG" val=""/>
</p:tagLst>
</file>

<file path=ppt/tags/tag1937.xml><?xml version="1.0" encoding="utf-8"?>
<p:tagLst xmlns:p="http://schemas.openxmlformats.org/presentationml/2006/main">
  <p:tag name="KSO_WM_BEAUTIFY_FLAG" val=""/>
</p:tagLst>
</file>

<file path=ppt/tags/tag1938.xml><?xml version="1.0" encoding="utf-8"?>
<p:tagLst xmlns:p="http://schemas.openxmlformats.org/presentationml/2006/main">
  <p:tag name="KSO_WM_BEAUTIFY_FLAG" val=""/>
</p:tagLst>
</file>

<file path=ppt/tags/tag1939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40.xml><?xml version="1.0" encoding="utf-8"?>
<p:tagLst xmlns:p="http://schemas.openxmlformats.org/presentationml/2006/main">
  <p:tag name="KSO_WM_BEAUTIFY_FLAG" val=""/>
</p:tagLst>
</file>

<file path=ppt/tags/tag1941.xml><?xml version="1.0" encoding="utf-8"?>
<p:tagLst xmlns:p="http://schemas.openxmlformats.org/presentationml/2006/main">
  <p:tag name="KSO_WM_BEAUTIFY_FLAG" val=""/>
</p:tagLst>
</file>

<file path=ppt/tags/tag1942.xml><?xml version="1.0" encoding="utf-8"?>
<p:tagLst xmlns:p="http://schemas.openxmlformats.org/presentationml/2006/main">
  <p:tag name="KSO_WM_BEAUTIFY_FLAG" val=""/>
</p:tagLst>
</file>

<file path=ppt/tags/tag1943.xml><?xml version="1.0" encoding="utf-8"?>
<p:tagLst xmlns:p="http://schemas.openxmlformats.org/presentationml/2006/main">
  <p:tag name="KSO_WM_BEAUTIFY_FLAG" val=""/>
</p:tagLst>
</file>

<file path=ppt/tags/tag1944.xml><?xml version="1.0" encoding="utf-8"?>
<p:tagLst xmlns:p="http://schemas.openxmlformats.org/presentationml/2006/main">
  <p:tag name="KSO_WM_BEAUTIFY_FLAG" val=""/>
</p:tagLst>
</file>

<file path=ppt/tags/tag1945.xml><?xml version="1.0" encoding="utf-8"?>
<p:tagLst xmlns:p="http://schemas.openxmlformats.org/presentationml/2006/main">
  <p:tag name="KSO_WM_BEAUTIFY_FLAG" val=""/>
</p:tagLst>
</file>

<file path=ppt/tags/tag1946.xml><?xml version="1.0" encoding="utf-8"?>
<p:tagLst xmlns:p="http://schemas.openxmlformats.org/presentationml/2006/main">
  <p:tag name="KSO_WM_BEAUTIFY_FLAG" val=""/>
</p:tagLst>
</file>

<file path=ppt/tags/tag1947.xml><?xml version="1.0" encoding="utf-8"?>
<p:tagLst xmlns:p="http://schemas.openxmlformats.org/presentationml/2006/main">
  <p:tag name="KSO_WM_BEAUTIFY_FLAG" val=""/>
</p:tagLst>
</file>

<file path=ppt/tags/tag1948.xml><?xml version="1.0" encoding="utf-8"?>
<p:tagLst xmlns:p="http://schemas.openxmlformats.org/presentationml/2006/main">
  <p:tag name="KSO_WM_BEAUTIFY_FLAG" val=""/>
</p:tagLst>
</file>

<file path=ppt/tags/tag1949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50.xml><?xml version="1.0" encoding="utf-8"?>
<p:tagLst xmlns:p="http://schemas.openxmlformats.org/presentationml/2006/main">
  <p:tag name="KSO_WM_BEAUTIFY_FLAG" val=""/>
</p:tagLst>
</file>

<file path=ppt/tags/tag1951.xml><?xml version="1.0" encoding="utf-8"?>
<p:tagLst xmlns:p="http://schemas.openxmlformats.org/presentationml/2006/main">
  <p:tag name="KSO_WM_BEAUTIFY_FLAG" val=""/>
</p:tagLst>
</file>

<file path=ppt/tags/tag1952.xml><?xml version="1.0" encoding="utf-8"?>
<p:tagLst xmlns:p="http://schemas.openxmlformats.org/presentationml/2006/main">
  <p:tag name="KSO_WM_BEAUTIFY_FLAG" val=""/>
</p:tagLst>
</file>

<file path=ppt/tags/tag1953.xml><?xml version="1.0" encoding="utf-8"?>
<p:tagLst xmlns:p="http://schemas.openxmlformats.org/presentationml/2006/main">
  <p:tag name="KSO_WM_BEAUTIFY_FLAG" val=""/>
</p:tagLst>
</file>

<file path=ppt/tags/tag1954.xml><?xml version="1.0" encoding="utf-8"?>
<p:tagLst xmlns:p="http://schemas.openxmlformats.org/presentationml/2006/main">
  <p:tag name="KSO_WM_BEAUTIFY_FLAG" val=""/>
</p:tagLst>
</file>

<file path=ppt/tags/tag1955.xml><?xml version="1.0" encoding="utf-8"?>
<p:tagLst xmlns:p="http://schemas.openxmlformats.org/presentationml/2006/main">
  <p:tag name="KSO_WM_BEAUTIFY_FLAG" val=""/>
</p:tagLst>
</file>

<file path=ppt/tags/tag1956.xml><?xml version="1.0" encoding="utf-8"?>
<p:tagLst xmlns:p="http://schemas.openxmlformats.org/presentationml/2006/main">
  <p:tag name="KSO_WM_BEAUTIFY_FLAG" val=""/>
</p:tagLst>
</file>

<file path=ppt/tags/tag1957.xml><?xml version="1.0" encoding="utf-8"?>
<p:tagLst xmlns:p="http://schemas.openxmlformats.org/presentationml/2006/main">
  <p:tag name="KSO_WM_BEAUTIFY_FLAG" val=""/>
</p:tagLst>
</file>

<file path=ppt/tags/tag1958.xml><?xml version="1.0" encoding="utf-8"?>
<p:tagLst xmlns:p="http://schemas.openxmlformats.org/presentationml/2006/main">
  <p:tag name="KSO_WM_BEAUTIFY_FLAG" val=""/>
</p:tagLst>
</file>

<file path=ppt/tags/tag1959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60.xml><?xml version="1.0" encoding="utf-8"?>
<p:tagLst xmlns:p="http://schemas.openxmlformats.org/presentationml/2006/main">
  <p:tag name="KSO_WM_BEAUTIFY_FLAG" val=""/>
</p:tagLst>
</file>

<file path=ppt/tags/tag1961.xml><?xml version="1.0" encoding="utf-8"?>
<p:tagLst xmlns:p="http://schemas.openxmlformats.org/presentationml/2006/main">
  <p:tag name="KSO_WM_BEAUTIFY_FLAG" val=""/>
</p:tagLst>
</file>

<file path=ppt/tags/tag1962.xml><?xml version="1.0" encoding="utf-8"?>
<p:tagLst xmlns:p="http://schemas.openxmlformats.org/presentationml/2006/main">
  <p:tag name="KSO_WM_BEAUTIFY_FLAG" val=""/>
</p:tagLst>
</file>

<file path=ppt/tags/tag1963.xml><?xml version="1.0" encoding="utf-8"?>
<p:tagLst xmlns:p="http://schemas.openxmlformats.org/presentationml/2006/main">
  <p:tag name="KSO_WM_BEAUTIFY_FLAG" val=""/>
</p:tagLst>
</file>

<file path=ppt/tags/tag1964.xml><?xml version="1.0" encoding="utf-8"?>
<p:tagLst xmlns:p="http://schemas.openxmlformats.org/presentationml/2006/main">
  <p:tag name="KSO_WM_BEAUTIFY_FLAG" val=""/>
</p:tagLst>
</file>

<file path=ppt/tags/tag1965.xml><?xml version="1.0" encoding="utf-8"?>
<p:tagLst xmlns:p="http://schemas.openxmlformats.org/presentationml/2006/main">
  <p:tag name="KSO_WM_BEAUTIFY_FLAG" val=""/>
</p:tagLst>
</file>

<file path=ppt/tags/tag1966.xml><?xml version="1.0" encoding="utf-8"?>
<p:tagLst xmlns:p="http://schemas.openxmlformats.org/presentationml/2006/main">
  <p:tag name="KSO_WM_BEAUTIFY_FLAG" val=""/>
</p:tagLst>
</file>

<file path=ppt/tags/tag1967.xml><?xml version="1.0" encoding="utf-8"?>
<p:tagLst xmlns:p="http://schemas.openxmlformats.org/presentationml/2006/main">
  <p:tag name="KSO_WM_BEAUTIFY_FLAG" val=""/>
</p:tagLst>
</file>

<file path=ppt/tags/tag1968.xml><?xml version="1.0" encoding="utf-8"?>
<p:tagLst xmlns:p="http://schemas.openxmlformats.org/presentationml/2006/main">
  <p:tag name="KSO_WM_BEAUTIFY_FLAG" val=""/>
</p:tagLst>
</file>

<file path=ppt/tags/tag1969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70.xml><?xml version="1.0" encoding="utf-8"?>
<p:tagLst xmlns:p="http://schemas.openxmlformats.org/presentationml/2006/main">
  <p:tag name="KSO_WM_BEAUTIFY_FLAG" val=""/>
</p:tagLst>
</file>

<file path=ppt/tags/tag1971.xml><?xml version="1.0" encoding="utf-8"?>
<p:tagLst xmlns:p="http://schemas.openxmlformats.org/presentationml/2006/main">
  <p:tag name="KSO_WM_BEAUTIFY_FLAG" val=""/>
</p:tagLst>
</file>

<file path=ppt/tags/tag1972.xml><?xml version="1.0" encoding="utf-8"?>
<p:tagLst xmlns:p="http://schemas.openxmlformats.org/presentationml/2006/main">
  <p:tag name="KSO_WM_BEAUTIFY_FLAG" val=""/>
</p:tagLst>
</file>

<file path=ppt/tags/tag1973.xml><?xml version="1.0" encoding="utf-8"?>
<p:tagLst xmlns:p="http://schemas.openxmlformats.org/presentationml/2006/main">
  <p:tag name="KSO_WM_BEAUTIFY_FLAG" val=""/>
</p:tagLst>
</file>

<file path=ppt/tags/tag1974.xml><?xml version="1.0" encoding="utf-8"?>
<p:tagLst xmlns:p="http://schemas.openxmlformats.org/presentationml/2006/main">
  <p:tag name="KSO_WM_BEAUTIFY_FLAG" val=""/>
</p:tagLst>
</file>

<file path=ppt/tags/tag1975.xml><?xml version="1.0" encoding="utf-8"?>
<p:tagLst xmlns:p="http://schemas.openxmlformats.org/presentationml/2006/main">
  <p:tag name="KSO_WM_BEAUTIFY_FLAG" val=""/>
</p:tagLst>
</file>

<file path=ppt/tags/tag1976.xml><?xml version="1.0" encoding="utf-8"?>
<p:tagLst xmlns:p="http://schemas.openxmlformats.org/presentationml/2006/main">
  <p:tag name="KSO_WM_BEAUTIFY_FLAG" val=""/>
</p:tagLst>
</file>

<file path=ppt/tags/tag1977.xml><?xml version="1.0" encoding="utf-8"?>
<p:tagLst xmlns:p="http://schemas.openxmlformats.org/presentationml/2006/main">
  <p:tag name="KSO_WM_BEAUTIFY_FLAG" val=""/>
</p:tagLst>
</file>

<file path=ppt/tags/tag1978.xml><?xml version="1.0" encoding="utf-8"?>
<p:tagLst xmlns:p="http://schemas.openxmlformats.org/presentationml/2006/main">
  <p:tag name="KSO_WM_BEAUTIFY_FLAG" val=""/>
</p:tagLst>
</file>

<file path=ppt/tags/tag1979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80.xml><?xml version="1.0" encoding="utf-8"?>
<p:tagLst xmlns:p="http://schemas.openxmlformats.org/presentationml/2006/main">
  <p:tag name="KSO_WM_BEAUTIFY_FLAG" val=""/>
</p:tagLst>
</file>

<file path=ppt/tags/tag1981.xml><?xml version="1.0" encoding="utf-8"?>
<p:tagLst xmlns:p="http://schemas.openxmlformats.org/presentationml/2006/main">
  <p:tag name="KSO_WM_BEAUTIFY_FLAG" val=""/>
</p:tagLst>
</file>

<file path=ppt/tags/tag1982.xml><?xml version="1.0" encoding="utf-8"?>
<p:tagLst xmlns:p="http://schemas.openxmlformats.org/presentationml/2006/main">
  <p:tag name="KSO_WM_BEAUTIFY_FLAG" val=""/>
</p:tagLst>
</file>

<file path=ppt/tags/tag1983.xml><?xml version="1.0" encoding="utf-8"?>
<p:tagLst xmlns:p="http://schemas.openxmlformats.org/presentationml/2006/main">
  <p:tag name="KSO_WM_BEAUTIFY_FLAG" val=""/>
</p:tagLst>
</file>

<file path=ppt/tags/tag1984.xml><?xml version="1.0" encoding="utf-8"?>
<p:tagLst xmlns:p="http://schemas.openxmlformats.org/presentationml/2006/main">
  <p:tag name="KSO_WM_BEAUTIFY_FLAG" val=""/>
</p:tagLst>
</file>

<file path=ppt/tags/tag1985.xml><?xml version="1.0" encoding="utf-8"?>
<p:tagLst xmlns:p="http://schemas.openxmlformats.org/presentationml/2006/main">
  <p:tag name="KSO_WM_BEAUTIFY_FLAG" val=""/>
</p:tagLst>
</file>

<file path=ppt/tags/tag1986.xml><?xml version="1.0" encoding="utf-8"?>
<p:tagLst xmlns:p="http://schemas.openxmlformats.org/presentationml/2006/main">
  <p:tag name="KSO_WM_BEAUTIFY_FLAG" val=""/>
</p:tagLst>
</file>

<file path=ppt/tags/tag1987.xml><?xml version="1.0" encoding="utf-8"?>
<p:tagLst xmlns:p="http://schemas.openxmlformats.org/presentationml/2006/main">
  <p:tag name="KSO_WM_BEAUTIFY_FLAG" val=""/>
</p:tagLst>
</file>

<file path=ppt/tags/tag1988.xml><?xml version="1.0" encoding="utf-8"?>
<p:tagLst xmlns:p="http://schemas.openxmlformats.org/presentationml/2006/main">
  <p:tag name="KSO_WM_BEAUTIFY_FLAG" val=""/>
</p:tagLst>
</file>

<file path=ppt/tags/tag1989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90.xml><?xml version="1.0" encoding="utf-8"?>
<p:tagLst xmlns:p="http://schemas.openxmlformats.org/presentationml/2006/main">
  <p:tag name="KSO_WM_BEAUTIFY_FLAG" val=""/>
</p:tagLst>
</file>

<file path=ppt/tags/tag1991.xml><?xml version="1.0" encoding="utf-8"?>
<p:tagLst xmlns:p="http://schemas.openxmlformats.org/presentationml/2006/main">
  <p:tag name="KSO_WM_BEAUTIFY_FLAG" val=""/>
</p:tagLst>
</file>

<file path=ppt/tags/tag1992.xml><?xml version="1.0" encoding="utf-8"?>
<p:tagLst xmlns:p="http://schemas.openxmlformats.org/presentationml/2006/main">
  <p:tag name="KSO_WM_BEAUTIFY_FLAG" val=""/>
</p:tagLst>
</file>

<file path=ppt/tags/tag1993.xml><?xml version="1.0" encoding="utf-8"?>
<p:tagLst xmlns:p="http://schemas.openxmlformats.org/presentationml/2006/main">
  <p:tag name="KSO_WM_BEAUTIFY_FLAG" val=""/>
</p:tagLst>
</file>

<file path=ppt/tags/tag1994.xml><?xml version="1.0" encoding="utf-8"?>
<p:tagLst xmlns:p="http://schemas.openxmlformats.org/presentationml/2006/main">
  <p:tag name="KSO_WM_BEAUTIFY_FLAG" val=""/>
</p:tagLst>
</file>

<file path=ppt/tags/tag1995.xml><?xml version="1.0" encoding="utf-8"?>
<p:tagLst xmlns:p="http://schemas.openxmlformats.org/presentationml/2006/main">
  <p:tag name="KSO_WM_BEAUTIFY_FLAG" val=""/>
</p:tagLst>
</file>

<file path=ppt/tags/tag1996.xml><?xml version="1.0" encoding="utf-8"?>
<p:tagLst xmlns:p="http://schemas.openxmlformats.org/presentationml/2006/main">
  <p:tag name="KSO_WM_BEAUTIFY_FLAG" val=""/>
</p:tagLst>
</file>

<file path=ppt/tags/tag1997.xml><?xml version="1.0" encoding="utf-8"?>
<p:tagLst xmlns:p="http://schemas.openxmlformats.org/presentationml/2006/main">
  <p:tag name="KSO_WM_BEAUTIFY_FLAG" val=""/>
</p:tagLst>
</file>

<file path=ppt/tags/tag1998.xml><?xml version="1.0" encoding="utf-8"?>
<p:tagLst xmlns:p="http://schemas.openxmlformats.org/presentationml/2006/main">
  <p:tag name="KSO_WM_BEAUTIFY_FLAG" val=""/>
</p:tagLst>
</file>

<file path=ppt/tags/tag19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00.xml><?xml version="1.0" encoding="utf-8"?>
<p:tagLst xmlns:p="http://schemas.openxmlformats.org/presentationml/2006/main">
  <p:tag name="KSO_WM_BEAUTIFY_FLAG" val=""/>
</p:tagLst>
</file>

<file path=ppt/tags/tag2001.xml><?xml version="1.0" encoding="utf-8"?>
<p:tagLst xmlns:p="http://schemas.openxmlformats.org/presentationml/2006/main">
  <p:tag name="KSO_WM_BEAUTIFY_FLAG" val=""/>
</p:tagLst>
</file>

<file path=ppt/tags/tag2002.xml><?xml version="1.0" encoding="utf-8"?>
<p:tagLst xmlns:p="http://schemas.openxmlformats.org/presentationml/2006/main">
  <p:tag name="KSO_WM_BEAUTIFY_FLAG" val=""/>
</p:tagLst>
</file>

<file path=ppt/tags/tag2003.xml><?xml version="1.0" encoding="utf-8"?>
<p:tagLst xmlns:p="http://schemas.openxmlformats.org/presentationml/2006/main">
  <p:tag name="KSO_WM_BEAUTIFY_FLAG" val=""/>
</p:tagLst>
</file>

<file path=ppt/tags/tag2004.xml><?xml version="1.0" encoding="utf-8"?>
<p:tagLst xmlns:p="http://schemas.openxmlformats.org/presentationml/2006/main">
  <p:tag name="KSO_WM_BEAUTIFY_FLAG" val=""/>
</p:tagLst>
</file>

<file path=ppt/tags/tag2005.xml><?xml version="1.0" encoding="utf-8"?>
<p:tagLst xmlns:p="http://schemas.openxmlformats.org/presentationml/2006/main">
  <p:tag name="KSO_WM_BEAUTIFY_FLAG" val=""/>
</p:tagLst>
</file>

<file path=ppt/tags/tag2006.xml><?xml version="1.0" encoding="utf-8"?>
<p:tagLst xmlns:p="http://schemas.openxmlformats.org/presentationml/2006/main">
  <p:tag name="KSO_WM_BEAUTIFY_FLAG" val=""/>
</p:tagLst>
</file>

<file path=ppt/tags/tag2007.xml><?xml version="1.0" encoding="utf-8"?>
<p:tagLst xmlns:p="http://schemas.openxmlformats.org/presentationml/2006/main">
  <p:tag name="KSO_WM_BEAUTIFY_FLAG" val=""/>
</p:tagLst>
</file>

<file path=ppt/tags/tag200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1.xml><?xml version="1.0" encoding="utf-8"?>
<p:tagLst xmlns:p="http://schemas.openxmlformats.org/presentationml/2006/main">
  <p:tag name="KSO_WM_BEAUTIFY_FLAG" val=""/>
</p:tagLst>
</file>

<file path=ppt/tags/tag2010.xml><?xml version="1.0" encoding="utf-8"?>
<p:tagLst xmlns:p="http://schemas.openxmlformats.org/presentationml/2006/main">
  <p:tag name="KSO_WM_BEAUTIFY_FLAG" val=""/>
</p:tagLst>
</file>

<file path=ppt/tags/tag2011.xml><?xml version="1.0" encoding="utf-8"?>
<p:tagLst xmlns:p="http://schemas.openxmlformats.org/presentationml/2006/main">
  <p:tag name="KSO_WM_BEAUTIFY_FLAG" val=""/>
</p:tagLst>
</file>

<file path=ppt/tags/tag2012.xml><?xml version="1.0" encoding="utf-8"?>
<p:tagLst xmlns:p="http://schemas.openxmlformats.org/presentationml/2006/main">
  <p:tag name="KSO_WM_BEAUTIFY_FLAG" val=""/>
</p:tagLst>
</file>

<file path=ppt/tags/tag2013.xml><?xml version="1.0" encoding="utf-8"?>
<p:tagLst xmlns:p="http://schemas.openxmlformats.org/presentationml/2006/main">
  <p:tag name="KSO_WM_BEAUTIFY_FLAG" val=""/>
</p:tagLst>
</file>

<file path=ppt/tags/tag2014.xml><?xml version="1.0" encoding="utf-8"?>
<p:tagLst xmlns:p="http://schemas.openxmlformats.org/presentationml/2006/main">
  <p:tag name="KSO_WM_BEAUTIFY_FLAG" val=""/>
</p:tagLst>
</file>

<file path=ppt/tags/tag2015.xml><?xml version="1.0" encoding="utf-8"?>
<p:tagLst xmlns:p="http://schemas.openxmlformats.org/presentationml/2006/main">
  <p:tag name="KSO_WM_BEAUTIFY_FLAG" val=""/>
</p:tagLst>
</file>

<file path=ppt/tags/tag2016.xml><?xml version="1.0" encoding="utf-8"?>
<p:tagLst xmlns:p="http://schemas.openxmlformats.org/presentationml/2006/main">
  <p:tag name="KSO_WM_BEAUTIFY_FLAG" val=""/>
</p:tagLst>
</file>

<file path=ppt/tags/tag2017.xml><?xml version="1.0" encoding="utf-8"?>
<p:tagLst xmlns:p="http://schemas.openxmlformats.org/presentationml/2006/main">
  <p:tag name="KSO_WM_BEAUTIFY_FLAG" val=""/>
</p:tagLst>
</file>

<file path=ppt/tags/tag2018.xml><?xml version="1.0" encoding="utf-8"?>
<p:tagLst xmlns:p="http://schemas.openxmlformats.org/presentationml/2006/main">
  <p:tag name="KSO_WM_BEAUTIFY_FLAG" val=""/>
</p:tagLst>
</file>

<file path=ppt/tags/tag2019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20.xml><?xml version="1.0" encoding="utf-8"?>
<p:tagLst xmlns:p="http://schemas.openxmlformats.org/presentationml/2006/main">
  <p:tag name="KSO_WM_BEAUTIFY_FLAG" val=""/>
</p:tagLst>
</file>

<file path=ppt/tags/tag2021.xml><?xml version="1.0" encoding="utf-8"?>
<p:tagLst xmlns:p="http://schemas.openxmlformats.org/presentationml/2006/main">
  <p:tag name="KSO_WM_BEAUTIFY_FLAG" val=""/>
</p:tagLst>
</file>

<file path=ppt/tags/tag2022.xml><?xml version="1.0" encoding="utf-8"?>
<p:tagLst xmlns:p="http://schemas.openxmlformats.org/presentationml/2006/main">
  <p:tag name="KSO_WM_BEAUTIFY_FLAG" val=""/>
</p:tagLst>
</file>

<file path=ppt/tags/tag2023.xml><?xml version="1.0" encoding="utf-8"?>
<p:tagLst xmlns:p="http://schemas.openxmlformats.org/presentationml/2006/main">
  <p:tag name="KSO_WM_BEAUTIFY_FLAG" val=""/>
</p:tagLst>
</file>

<file path=ppt/tags/tag2024.xml><?xml version="1.0" encoding="utf-8"?>
<p:tagLst xmlns:p="http://schemas.openxmlformats.org/presentationml/2006/main">
  <p:tag name="KSO_WM_BEAUTIFY_FLAG" val=""/>
</p:tagLst>
</file>

<file path=ppt/tags/tag2025.xml><?xml version="1.0" encoding="utf-8"?>
<p:tagLst xmlns:p="http://schemas.openxmlformats.org/presentationml/2006/main">
  <p:tag name="KSO_WM_BEAUTIFY_FLAG" val=""/>
</p:tagLst>
</file>

<file path=ppt/tags/tag2026.xml><?xml version="1.0" encoding="utf-8"?>
<p:tagLst xmlns:p="http://schemas.openxmlformats.org/presentationml/2006/main">
  <p:tag name="KSO_WM_BEAUTIFY_FLAG" val=""/>
</p:tagLst>
</file>

<file path=ppt/tags/tag2027.xml><?xml version="1.0" encoding="utf-8"?>
<p:tagLst xmlns:p="http://schemas.openxmlformats.org/presentationml/2006/main">
  <p:tag name="KSO_WM_BEAUTIFY_FLAG" val=""/>
</p:tagLst>
</file>

<file path=ppt/tags/tag2028.xml><?xml version="1.0" encoding="utf-8"?>
<p:tagLst xmlns:p="http://schemas.openxmlformats.org/presentationml/2006/main">
  <p:tag name="KSO_WM_BEAUTIFY_FLAG" val=""/>
</p:tagLst>
</file>

<file path=ppt/tags/tag2029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30.xml><?xml version="1.0" encoding="utf-8"?>
<p:tagLst xmlns:p="http://schemas.openxmlformats.org/presentationml/2006/main">
  <p:tag name="KSO_WM_BEAUTIFY_FLAG" val=""/>
</p:tagLst>
</file>

<file path=ppt/tags/tag2031.xml><?xml version="1.0" encoding="utf-8"?>
<p:tagLst xmlns:p="http://schemas.openxmlformats.org/presentationml/2006/main">
  <p:tag name="KSO_WM_BEAUTIFY_FLAG" val=""/>
</p:tagLst>
</file>

<file path=ppt/tags/tag2032.xml><?xml version="1.0" encoding="utf-8"?>
<p:tagLst xmlns:p="http://schemas.openxmlformats.org/presentationml/2006/main">
  <p:tag name="KSO_WM_BEAUTIFY_FLAG" val=""/>
</p:tagLst>
</file>

<file path=ppt/tags/tag2033.xml><?xml version="1.0" encoding="utf-8"?>
<p:tagLst xmlns:p="http://schemas.openxmlformats.org/presentationml/2006/main">
  <p:tag name="KSO_WM_BEAUTIFY_FLAG" val=""/>
</p:tagLst>
</file>

<file path=ppt/tags/tag2034.xml><?xml version="1.0" encoding="utf-8"?>
<p:tagLst xmlns:p="http://schemas.openxmlformats.org/presentationml/2006/main">
  <p:tag name="KSO_WM_BEAUTIFY_FLAG" val=""/>
</p:tagLst>
</file>

<file path=ppt/tags/tag2035.xml><?xml version="1.0" encoding="utf-8"?>
<p:tagLst xmlns:p="http://schemas.openxmlformats.org/presentationml/2006/main">
  <p:tag name="KSO_WM_BEAUTIFY_FLAG" val=""/>
</p:tagLst>
</file>

<file path=ppt/tags/tag2036.xml><?xml version="1.0" encoding="utf-8"?>
<p:tagLst xmlns:p="http://schemas.openxmlformats.org/presentationml/2006/main">
  <p:tag name="KSO_WM_BEAUTIFY_FLAG" val=""/>
</p:tagLst>
</file>

<file path=ppt/tags/tag2037.xml><?xml version="1.0" encoding="utf-8"?>
<p:tagLst xmlns:p="http://schemas.openxmlformats.org/presentationml/2006/main">
  <p:tag name="KSO_WM_BEAUTIFY_FLAG" val=""/>
</p:tagLst>
</file>

<file path=ppt/tags/tag2038.xml><?xml version="1.0" encoding="utf-8"?>
<p:tagLst xmlns:p="http://schemas.openxmlformats.org/presentationml/2006/main">
  <p:tag name="KSO_WM_BEAUTIFY_FLAG" val=""/>
</p:tagLst>
</file>

<file path=ppt/tags/tag2039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40.xml><?xml version="1.0" encoding="utf-8"?>
<p:tagLst xmlns:p="http://schemas.openxmlformats.org/presentationml/2006/main">
  <p:tag name="KSO_WM_BEAUTIFY_FLAG" val=""/>
</p:tagLst>
</file>

<file path=ppt/tags/tag2041.xml><?xml version="1.0" encoding="utf-8"?>
<p:tagLst xmlns:p="http://schemas.openxmlformats.org/presentationml/2006/main">
  <p:tag name="KSO_WM_BEAUTIFY_FLAG" val=""/>
</p:tagLst>
</file>

<file path=ppt/tags/tag2042.xml><?xml version="1.0" encoding="utf-8"?>
<p:tagLst xmlns:p="http://schemas.openxmlformats.org/presentationml/2006/main">
  <p:tag name="KSO_WM_BEAUTIFY_FLAG" val=""/>
</p:tagLst>
</file>

<file path=ppt/tags/tag2043.xml><?xml version="1.0" encoding="utf-8"?>
<p:tagLst xmlns:p="http://schemas.openxmlformats.org/presentationml/2006/main">
  <p:tag name="KSO_WM_BEAUTIFY_FLAG" val=""/>
</p:tagLst>
</file>

<file path=ppt/tags/tag2044.xml><?xml version="1.0" encoding="utf-8"?>
<p:tagLst xmlns:p="http://schemas.openxmlformats.org/presentationml/2006/main">
  <p:tag name="KSO_WM_BEAUTIFY_FLAG" val=""/>
</p:tagLst>
</file>

<file path=ppt/tags/tag2045.xml><?xml version="1.0" encoding="utf-8"?>
<p:tagLst xmlns:p="http://schemas.openxmlformats.org/presentationml/2006/main">
  <p:tag name="KSO_WM_BEAUTIFY_FLAG" val=""/>
</p:tagLst>
</file>

<file path=ppt/tags/tag2046.xml><?xml version="1.0" encoding="utf-8"?>
<p:tagLst xmlns:p="http://schemas.openxmlformats.org/presentationml/2006/main">
  <p:tag name="KSO_WM_BEAUTIFY_FLAG" val=""/>
</p:tagLst>
</file>

<file path=ppt/tags/tag2047.xml><?xml version="1.0" encoding="utf-8"?>
<p:tagLst xmlns:p="http://schemas.openxmlformats.org/presentationml/2006/main">
  <p:tag name="KSO_WM_BEAUTIFY_FLAG" val=""/>
</p:tagLst>
</file>

<file path=ppt/tags/tag2048.xml><?xml version="1.0" encoding="utf-8"?>
<p:tagLst xmlns:p="http://schemas.openxmlformats.org/presentationml/2006/main">
  <p:tag name="KSO_WM_BEAUTIFY_FLAG" val=""/>
</p:tagLst>
</file>

<file path=ppt/tags/tag2049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50.xml><?xml version="1.0" encoding="utf-8"?>
<p:tagLst xmlns:p="http://schemas.openxmlformats.org/presentationml/2006/main">
  <p:tag name="KSO_WM_BEAUTIFY_FLAG" val=""/>
</p:tagLst>
</file>

<file path=ppt/tags/tag2051.xml><?xml version="1.0" encoding="utf-8"?>
<p:tagLst xmlns:p="http://schemas.openxmlformats.org/presentationml/2006/main">
  <p:tag name="KSO_WM_BEAUTIFY_FLAG" val=""/>
</p:tagLst>
</file>

<file path=ppt/tags/tag2052.xml><?xml version="1.0" encoding="utf-8"?>
<p:tagLst xmlns:p="http://schemas.openxmlformats.org/presentationml/2006/main">
  <p:tag name="KSO_WM_BEAUTIFY_FLAG" val=""/>
</p:tagLst>
</file>

<file path=ppt/tags/tag2053.xml><?xml version="1.0" encoding="utf-8"?>
<p:tagLst xmlns:p="http://schemas.openxmlformats.org/presentationml/2006/main">
  <p:tag name="KSO_WM_BEAUTIFY_FLAG" val=""/>
</p:tagLst>
</file>

<file path=ppt/tags/tag2054.xml><?xml version="1.0" encoding="utf-8"?>
<p:tagLst xmlns:p="http://schemas.openxmlformats.org/presentationml/2006/main">
  <p:tag name="KSO_WM_BEAUTIFY_FLAG" val=""/>
</p:tagLst>
</file>

<file path=ppt/tags/tag2055.xml><?xml version="1.0" encoding="utf-8"?>
<p:tagLst xmlns:p="http://schemas.openxmlformats.org/presentationml/2006/main">
  <p:tag name="KSO_WM_BEAUTIFY_FLAG" val=""/>
</p:tagLst>
</file>

<file path=ppt/tags/tag2056.xml><?xml version="1.0" encoding="utf-8"?>
<p:tagLst xmlns:p="http://schemas.openxmlformats.org/presentationml/2006/main">
  <p:tag name="KSO_WM_BEAUTIFY_FLAG" val=""/>
</p:tagLst>
</file>

<file path=ppt/tags/tag2057.xml><?xml version="1.0" encoding="utf-8"?>
<p:tagLst xmlns:p="http://schemas.openxmlformats.org/presentationml/2006/main">
  <p:tag name="KSO_WM_BEAUTIFY_FLAG" val=""/>
</p:tagLst>
</file>

<file path=ppt/tags/tag2058.xml><?xml version="1.0" encoding="utf-8"?>
<p:tagLst xmlns:p="http://schemas.openxmlformats.org/presentationml/2006/main">
  <p:tag name="KSO_WM_BEAUTIFY_FLAG" val=""/>
</p:tagLst>
</file>

<file path=ppt/tags/tag2059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60.xml><?xml version="1.0" encoding="utf-8"?>
<p:tagLst xmlns:p="http://schemas.openxmlformats.org/presentationml/2006/main">
  <p:tag name="KSO_WM_BEAUTIFY_FLAG" val=""/>
</p:tagLst>
</file>

<file path=ppt/tags/tag2061.xml><?xml version="1.0" encoding="utf-8"?>
<p:tagLst xmlns:p="http://schemas.openxmlformats.org/presentationml/2006/main">
  <p:tag name="KSO_WM_BEAUTIFY_FLAG" val=""/>
</p:tagLst>
</file>

<file path=ppt/tags/tag2062.xml><?xml version="1.0" encoding="utf-8"?>
<p:tagLst xmlns:p="http://schemas.openxmlformats.org/presentationml/2006/main">
  <p:tag name="KSO_WM_BEAUTIFY_FLAG" val=""/>
</p:tagLst>
</file>

<file path=ppt/tags/tag2063.xml><?xml version="1.0" encoding="utf-8"?>
<p:tagLst xmlns:p="http://schemas.openxmlformats.org/presentationml/2006/main">
  <p:tag name="KSO_WM_BEAUTIFY_FLAG" val=""/>
</p:tagLst>
</file>

<file path=ppt/tags/tag2064.xml><?xml version="1.0" encoding="utf-8"?>
<p:tagLst xmlns:p="http://schemas.openxmlformats.org/presentationml/2006/main">
  <p:tag name="KSO_WM_BEAUTIFY_FLAG" val=""/>
</p:tagLst>
</file>

<file path=ppt/tags/tag2065.xml><?xml version="1.0" encoding="utf-8"?>
<p:tagLst xmlns:p="http://schemas.openxmlformats.org/presentationml/2006/main">
  <p:tag name="KSO_WM_BEAUTIFY_FLAG" val=""/>
</p:tagLst>
</file>

<file path=ppt/tags/tag2066.xml><?xml version="1.0" encoding="utf-8"?>
<p:tagLst xmlns:p="http://schemas.openxmlformats.org/presentationml/2006/main">
  <p:tag name="KSO_WM_BEAUTIFY_FLAG" val=""/>
</p:tagLst>
</file>

<file path=ppt/tags/tag2067.xml><?xml version="1.0" encoding="utf-8"?>
<p:tagLst xmlns:p="http://schemas.openxmlformats.org/presentationml/2006/main">
  <p:tag name="KSO_WM_BEAUTIFY_FLAG" val=""/>
</p:tagLst>
</file>

<file path=ppt/tags/tag2068.xml><?xml version="1.0" encoding="utf-8"?>
<p:tagLst xmlns:p="http://schemas.openxmlformats.org/presentationml/2006/main">
  <p:tag name="KSO_WM_BEAUTIFY_FLAG" val=""/>
</p:tagLst>
</file>

<file path=ppt/tags/tag2069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70.xml><?xml version="1.0" encoding="utf-8"?>
<p:tagLst xmlns:p="http://schemas.openxmlformats.org/presentationml/2006/main">
  <p:tag name="KSO_WM_BEAUTIFY_FLAG" val=""/>
</p:tagLst>
</file>

<file path=ppt/tags/tag2071.xml><?xml version="1.0" encoding="utf-8"?>
<p:tagLst xmlns:p="http://schemas.openxmlformats.org/presentationml/2006/main">
  <p:tag name="KSO_WM_BEAUTIFY_FLAG" val=""/>
</p:tagLst>
</file>

<file path=ppt/tags/tag2072.xml><?xml version="1.0" encoding="utf-8"?>
<p:tagLst xmlns:p="http://schemas.openxmlformats.org/presentationml/2006/main">
  <p:tag name="KSO_WM_BEAUTIFY_FLAG" val=""/>
</p:tagLst>
</file>

<file path=ppt/tags/tag2073.xml><?xml version="1.0" encoding="utf-8"?>
<p:tagLst xmlns:p="http://schemas.openxmlformats.org/presentationml/2006/main">
  <p:tag name="KSO_WM_BEAUTIFY_FLAG" val=""/>
</p:tagLst>
</file>

<file path=ppt/tags/tag2074.xml><?xml version="1.0" encoding="utf-8"?>
<p:tagLst xmlns:p="http://schemas.openxmlformats.org/presentationml/2006/main">
  <p:tag name="KSO_WM_BEAUTIFY_FLAG" val=""/>
</p:tagLst>
</file>

<file path=ppt/tags/tag2075.xml><?xml version="1.0" encoding="utf-8"?>
<p:tagLst xmlns:p="http://schemas.openxmlformats.org/presentationml/2006/main">
  <p:tag name="KSO_WM_BEAUTIFY_FLAG" val=""/>
</p:tagLst>
</file>

<file path=ppt/tags/tag2076.xml><?xml version="1.0" encoding="utf-8"?>
<p:tagLst xmlns:p="http://schemas.openxmlformats.org/presentationml/2006/main">
  <p:tag name="KSO_WM_BEAUTIFY_FLAG" val=""/>
</p:tagLst>
</file>

<file path=ppt/tags/tag2077.xml><?xml version="1.0" encoding="utf-8"?>
<p:tagLst xmlns:p="http://schemas.openxmlformats.org/presentationml/2006/main">
  <p:tag name="KSO_WM_BEAUTIFY_FLAG" val=""/>
</p:tagLst>
</file>

<file path=ppt/tags/tag2078.xml><?xml version="1.0" encoding="utf-8"?>
<p:tagLst xmlns:p="http://schemas.openxmlformats.org/presentationml/2006/main">
  <p:tag name="KSO_WM_BEAUTIFY_FLAG" val=""/>
</p:tagLst>
</file>

<file path=ppt/tags/tag2079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80.xml><?xml version="1.0" encoding="utf-8"?>
<p:tagLst xmlns:p="http://schemas.openxmlformats.org/presentationml/2006/main">
  <p:tag name="KSO_WM_BEAUTIFY_FLAG" val=""/>
</p:tagLst>
</file>

<file path=ppt/tags/tag2081.xml><?xml version="1.0" encoding="utf-8"?>
<p:tagLst xmlns:p="http://schemas.openxmlformats.org/presentationml/2006/main">
  <p:tag name="KSO_WM_BEAUTIFY_FLAG" val=""/>
</p:tagLst>
</file>

<file path=ppt/tags/tag2082.xml><?xml version="1.0" encoding="utf-8"?>
<p:tagLst xmlns:p="http://schemas.openxmlformats.org/presentationml/2006/main">
  <p:tag name="KSO_WM_BEAUTIFY_FLAG" val=""/>
</p:tagLst>
</file>

<file path=ppt/tags/tag2083.xml><?xml version="1.0" encoding="utf-8"?>
<p:tagLst xmlns:p="http://schemas.openxmlformats.org/presentationml/2006/main">
  <p:tag name="KSO_WM_BEAUTIFY_FLAG" val=""/>
</p:tagLst>
</file>

<file path=ppt/tags/tag2084.xml><?xml version="1.0" encoding="utf-8"?>
<p:tagLst xmlns:p="http://schemas.openxmlformats.org/presentationml/2006/main">
  <p:tag name="KSO_WM_BEAUTIFY_FLAG" val=""/>
</p:tagLst>
</file>

<file path=ppt/tags/tag2085.xml><?xml version="1.0" encoding="utf-8"?>
<p:tagLst xmlns:p="http://schemas.openxmlformats.org/presentationml/2006/main">
  <p:tag name="KSO_WM_BEAUTIFY_FLAG" val=""/>
</p:tagLst>
</file>

<file path=ppt/tags/tag2086.xml><?xml version="1.0" encoding="utf-8"?>
<p:tagLst xmlns:p="http://schemas.openxmlformats.org/presentationml/2006/main">
  <p:tag name="KSO_WM_BEAUTIFY_FLAG" val=""/>
</p:tagLst>
</file>

<file path=ppt/tags/tag2087.xml><?xml version="1.0" encoding="utf-8"?>
<p:tagLst xmlns:p="http://schemas.openxmlformats.org/presentationml/2006/main">
  <p:tag name="KSO_WM_BEAUTIFY_FLAG" val=""/>
</p:tagLst>
</file>

<file path=ppt/tags/tag2088.xml><?xml version="1.0" encoding="utf-8"?>
<p:tagLst xmlns:p="http://schemas.openxmlformats.org/presentationml/2006/main">
  <p:tag name="KSO_WM_BEAUTIFY_FLAG" val=""/>
</p:tagLst>
</file>

<file path=ppt/tags/tag2089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090.xml><?xml version="1.0" encoding="utf-8"?>
<p:tagLst xmlns:p="http://schemas.openxmlformats.org/presentationml/2006/main">
  <p:tag name="KSO_WM_BEAUTIFY_FLAG" val=""/>
</p:tagLst>
</file>

<file path=ppt/tags/tag2091.xml><?xml version="1.0" encoding="utf-8"?>
<p:tagLst xmlns:p="http://schemas.openxmlformats.org/presentationml/2006/main">
  <p:tag name="KSO_WM_BEAUTIFY_FLAG" val=""/>
</p:tagLst>
</file>

<file path=ppt/tags/tag2092.xml><?xml version="1.0" encoding="utf-8"?>
<p:tagLst xmlns:p="http://schemas.openxmlformats.org/presentationml/2006/main">
  <p:tag name="KSO_WM_BEAUTIFY_FLAG" val=""/>
</p:tagLst>
</file>

<file path=ppt/tags/tag2093.xml><?xml version="1.0" encoding="utf-8"?>
<p:tagLst xmlns:p="http://schemas.openxmlformats.org/presentationml/2006/main">
  <p:tag name="KSO_WM_BEAUTIFY_FLAG" val=""/>
</p:tagLst>
</file>

<file path=ppt/tags/tag2094.xml><?xml version="1.0" encoding="utf-8"?>
<p:tagLst xmlns:p="http://schemas.openxmlformats.org/presentationml/2006/main">
  <p:tag name="KSO_WM_BEAUTIFY_FLAG" val=""/>
</p:tagLst>
</file>

<file path=ppt/tags/tag2095.xml><?xml version="1.0" encoding="utf-8"?>
<p:tagLst xmlns:p="http://schemas.openxmlformats.org/presentationml/2006/main">
  <p:tag name="KSO_WM_BEAUTIFY_FLAG" val=""/>
</p:tagLst>
</file>

<file path=ppt/tags/tag2096.xml><?xml version="1.0" encoding="utf-8"?>
<p:tagLst xmlns:p="http://schemas.openxmlformats.org/presentationml/2006/main">
  <p:tag name="KSO_WM_BEAUTIFY_FLAG" val=""/>
</p:tagLst>
</file>

<file path=ppt/tags/tag2097.xml><?xml version="1.0" encoding="utf-8"?>
<p:tagLst xmlns:p="http://schemas.openxmlformats.org/presentationml/2006/main">
  <p:tag name="KSO_WM_BEAUTIFY_FLAG" val=""/>
</p:tagLst>
</file>

<file path=ppt/tags/tag2098.xml><?xml version="1.0" encoding="utf-8"?>
<p:tagLst xmlns:p="http://schemas.openxmlformats.org/presentationml/2006/main">
  <p:tag name="KSO_WM_BEAUTIFY_FLAG" val=""/>
</p:tagLst>
</file>

<file path=ppt/tags/tag209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00.xml><?xml version="1.0" encoding="utf-8"?>
<p:tagLst xmlns:p="http://schemas.openxmlformats.org/presentationml/2006/main">
  <p:tag name="KSO_WM_BEAUTIFY_FLAG" val=""/>
</p:tagLst>
</file>

<file path=ppt/tags/tag2101.xml><?xml version="1.0" encoding="utf-8"?>
<p:tagLst xmlns:p="http://schemas.openxmlformats.org/presentationml/2006/main">
  <p:tag name="KSO_WM_BEAUTIFY_FLAG" val=""/>
</p:tagLst>
</file>

<file path=ppt/tags/tag2102.xml><?xml version="1.0" encoding="utf-8"?>
<p:tagLst xmlns:p="http://schemas.openxmlformats.org/presentationml/2006/main">
  <p:tag name="KSO_WM_BEAUTIFY_FLAG" val=""/>
</p:tagLst>
</file>

<file path=ppt/tags/tag2103.xml><?xml version="1.0" encoding="utf-8"?>
<p:tagLst xmlns:p="http://schemas.openxmlformats.org/presentationml/2006/main">
  <p:tag name="KSO_WM_BEAUTIFY_FLAG" val=""/>
</p:tagLst>
</file>

<file path=ppt/tags/tag2104.xml><?xml version="1.0" encoding="utf-8"?>
<p:tagLst xmlns:p="http://schemas.openxmlformats.org/presentationml/2006/main">
  <p:tag name="KSO_WM_BEAUTIFY_FLAG" val=""/>
</p:tagLst>
</file>

<file path=ppt/tags/tag2105.xml><?xml version="1.0" encoding="utf-8"?>
<p:tagLst xmlns:p="http://schemas.openxmlformats.org/presentationml/2006/main">
  <p:tag name="KSO_WM_BEAUTIFY_FLAG" val=""/>
</p:tagLst>
</file>

<file path=ppt/tags/tag2106.xml><?xml version="1.0" encoding="utf-8"?>
<p:tagLst xmlns:p="http://schemas.openxmlformats.org/presentationml/2006/main">
  <p:tag name="KSO_WM_BEAUTIFY_FLAG" val=""/>
</p:tagLst>
</file>

<file path=ppt/tags/tag2107.xml><?xml version="1.0" encoding="utf-8"?>
<p:tagLst xmlns:p="http://schemas.openxmlformats.org/presentationml/2006/main">
  <p:tag name="KSO_WM_BEAUTIFY_FLAG" val=""/>
</p:tagLst>
</file>

<file path=ppt/tags/tag2108.xml><?xml version="1.0" encoding="utf-8"?>
<p:tagLst xmlns:p="http://schemas.openxmlformats.org/presentationml/2006/main">
  <p:tag name="KSO_WM_BEAUTIFY_FLAG" val=""/>
</p:tagLst>
</file>

<file path=ppt/tags/tag2109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10.xml><?xml version="1.0" encoding="utf-8"?>
<p:tagLst xmlns:p="http://schemas.openxmlformats.org/presentationml/2006/main">
  <p:tag name="KSO_WM_BEAUTIFY_FLAG" val=""/>
</p:tagLst>
</file>

<file path=ppt/tags/tag2111.xml><?xml version="1.0" encoding="utf-8"?>
<p:tagLst xmlns:p="http://schemas.openxmlformats.org/presentationml/2006/main">
  <p:tag name="KSO_WM_BEAUTIFY_FLAG" val=""/>
</p:tagLst>
</file>

<file path=ppt/tags/tag2112.xml><?xml version="1.0" encoding="utf-8"?>
<p:tagLst xmlns:p="http://schemas.openxmlformats.org/presentationml/2006/main">
  <p:tag name="KSO_WM_BEAUTIFY_FLAG" val=""/>
</p:tagLst>
</file>

<file path=ppt/tags/tag2113.xml><?xml version="1.0" encoding="utf-8"?>
<p:tagLst xmlns:p="http://schemas.openxmlformats.org/presentationml/2006/main">
  <p:tag name="KSO_WM_BEAUTIFY_FLAG" val=""/>
</p:tagLst>
</file>

<file path=ppt/tags/tag2114.xml><?xml version="1.0" encoding="utf-8"?>
<p:tagLst xmlns:p="http://schemas.openxmlformats.org/presentationml/2006/main">
  <p:tag name="KSO_WM_BEAUTIFY_FLAG" val=""/>
</p:tagLst>
</file>

<file path=ppt/tags/tag2115.xml><?xml version="1.0" encoding="utf-8"?>
<p:tagLst xmlns:p="http://schemas.openxmlformats.org/presentationml/2006/main">
  <p:tag name="KSO_WM_BEAUTIFY_FLAG" val=""/>
</p:tagLst>
</file>

<file path=ppt/tags/tag2116.xml><?xml version="1.0" encoding="utf-8"?>
<p:tagLst xmlns:p="http://schemas.openxmlformats.org/presentationml/2006/main">
  <p:tag name="KSO_WM_BEAUTIFY_FLAG" val=""/>
</p:tagLst>
</file>

<file path=ppt/tags/tag2117.xml><?xml version="1.0" encoding="utf-8"?>
<p:tagLst xmlns:p="http://schemas.openxmlformats.org/presentationml/2006/main">
  <p:tag name="KSO_WM_BEAUTIFY_FLAG" val=""/>
</p:tagLst>
</file>

<file path=ppt/tags/tag2118.xml><?xml version="1.0" encoding="utf-8"?>
<p:tagLst xmlns:p="http://schemas.openxmlformats.org/presentationml/2006/main">
  <p:tag name="KSO_WM_BEAUTIFY_FLAG" val=""/>
</p:tagLst>
</file>

<file path=ppt/tags/tag2119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20.xml><?xml version="1.0" encoding="utf-8"?>
<p:tagLst xmlns:p="http://schemas.openxmlformats.org/presentationml/2006/main">
  <p:tag name="KSO_WM_BEAUTIFY_FLAG" val=""/>
</p:tagLst>
</file>

<file path=ppt/tags/tag2121.xml><?xml version="1.0" encoding="utf-8"?>
<p:tagLst xmlns:p="http://schemas.openxmlformats.org/presentationml/2006/main">
  <p:tag name="KSO_WM_BEAUTIFY_FLAG" val=""/>
</p:tagLst>
</file>

<file path=ppt/tags/tag2122.xml><?xml version="1.0" encoding="utf-8"?>
<p:tagLst xmlns:p="http://schemas.openxmlformats.org/presentationml/2006/main">
  <p:tag name="KSO_WM_BEAUTIFY_FLAG" val=""/>
</p:tagLst>
</file>

<file path=ppt/tags/tag2123.xml><?xml version="1.0" encoding="utf-8"?>
<p:tagLst xmlns:p="http://schemas.openxmlformats.org/presentationml/2006/main">
  <p:tag name="KSO_WM_BEAUTIFY_FLAG" val=""/>
</p:tagLst>
</file>

<file path=ppt/tags/tag2124.xml><?xml version="1.0" encoding="utf-8"?>
<p:tagLst xmlns:p="http://schemas.openxmlformats.org/presentationml/2006/main">
  <p:tag name="KSO_WM_BEAUTIFY_FLAG" val=""/>
</p:tagLst>
</file>

<file path=ppt/tags/tag2125.xml><?xml version="1.0" encoding="utf-8"?>
<p:tagLst xmlns:p="http://schemas.openxmlformats.org/presentationml/2006/main">
  <p:tag name="KSO_WM_BEAUTIFY_FLAG" val=""/>
</p:tagLst>
</file>

<file path=ppt/tags/tag2126.xml><?xml version="1.0" encoding="utf-8"?>
<p:tagLst xmlns:p="http://schemas.openxmlformats.org/presentationml/2006/main">
  <p:tag name="KSO_WM_BEAUTIFY_FLAG" val=""/>
</p:tagLst>
</file>

<file path=ppt/tags/tag2127.xml><?xml version="1.0" encoding="utf-8"?>
<p:tagLst xmlns:p="http://schemas.openxmlformats.org/presentationml/2006/main">
  <p:tag name="KSO_WM_BEAUTIFY_FLAG" val=""/>
</p:tagLst>
</file>

<file path=ppt/tags/tag2128.xml><?xml version="1.0" encoding="utf-8"?>
<p:tagLst xmlns:p="http://schemas.openxmlformats.org/presentationml/2006/main">
  <p:tag name="KSO_WM_BEAUTIFY_FLAG" val=""/>
</p:tagLst>
</file>

<file path=ppt/tags/tag2129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30.xml><?xml version="1.0" encoding="utf-8"?>
<p:tagLst xmlns:p="http://schemas.openxmlformats.org/presentationml/2006/main">
  <p:tag name="KSO_WM_BEAUTIFY_FLAG" val=""/>
</p:tagLst>
</file>

<file path=ppt/tags/tag2131.xml><?xml version="1.0" encoding="utf-8"?>
<p:tagLst xmlns:p="http://schemas.openxmlformats.org/presentationml/2006/main">
  <p:tag name="KSO_WM_BEAUTIFY_FLAG" val=""/>
</p:tagLst>
</file>

<file path=ppt/tags/tag2132.xml><?xml version="1.0" encoding="utf-8"?>
<p:tagLst xmlns:p="http://schemas.openxmlformats.org/presentationml/2006/main">
  <p:tag name="KSO_WM_BEAUTIFY_FLAG" val=""/>
</p:tagLst>
</file>

<file path=ppt/tags/tag2133.xml><?xml version="1.0" encoding="utf-8"?>
<p:tagLst xmlns:p="http://schemas.openxmlformats.org/presentationml/2006/main">
  <p:tag name="KSO_WM_BEAUTIFY_FLAG" val=""/>
</p:tagLst>
</file>

<file path=ppt/tags/tag2134.xml><?xml version="1.0" encoding="utf-8"?>
<p:tagLst xmlns:p="http://schemas.openxmlformats.org/presentationml/2006/main">
  <p:tag name="KSO_WM_BEAUTIFY_FLAG" val=""/>
</p:tagLst>
</file>

<file path=ppt/tags/tag2135.xml><?xml version="1.0" encoding="utf-8"?>
<p:tagLst xmlns:p="http://schemas.openxmlformats.org/presentationml/2006/main">
  <p:tag name="KSO_WM_BEAUTIFY_FLAG" val=""/>
</p:tagLst>
</file>

<file path=ppt/tags/tag2136.xml><?xml version="1.0" encoding="utf-8"?>
<p:tagLst xmlns:p="http://schemas.openxmlformats.org/presentationml/2006/main">
  <p:tag name="KSO_WM_BEAUTIFY_FLAG" val=""/>
</p:tagLst>
</file>

<file path=ppt/tags/tag2137.xml><?xml version="1.0" encoding="utf-8"?>
<p:tagLst xmlns:p="http://schemas.openxmlformats.org/presentationml/2006/main">
  <p:tag name="KSO_WM_BEAUTIFY_FLAG" val=""/>
</p:tagLst>
</file>

<file path=ppt/tags/tag2138.xml><?xml version="1.0" encoding="utf-8"?>
<p:tagLst xmlns:p="http://schemas.openxmlformats.org/presentationml/2006/main">
  <p:tag name="KSO_WM_BEAUTIFY_FLAG" val=""/>
</p:tagLst>
</file>

<file path=ppt/tags/tag2139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40.xml><?xml version="1.0" encoding="utf-8"?>
<p:tagLst xmlns:p="http://schemas.openxmlformats.org/presentationml/2006/main">
  <p:tag name="KSO_WM_BEAUTIFY_FLAG" val=""/>
</p:tagLst>
</file>

<file path=ppt/tags/tag2141.xml><?xml version="1.0" encoding="utf-8"?>
<p:tagLst xmlns:p="http://schemas.openxmlformats.org/presentationml/2006/main">
  <p:tag name="KSO_WM_BEAUTIFY_FLAG" val=""/>
</p:tagLst>
</file>

<file path=ppt/tags/tag2142.xml><?xml version="1.0" encoding="utf-8"?>
<p:tagLst xmlns:p="http://schemas.openxmlformats.org/presentationml/2006/main">
  <p:tag name="KSO_WM_BEAUTIFY_FLAG" val=""/>
</p:tagLst>
</file>

<file path=ppt/tags/tag2143.xml><?xml version="1.0" encoding="utf-8"?>
<p:tagLst xmlns:p="http://schemas.openxmlformats.org/presentationml/2006/main">
  <p:tag name="KSO_WM_BEAUTIFY_FLAG" val=""/>
</p:tagLst>
</file>

<file path=ppt/tags/tag2144.xml><?xml version="1.0" encoding="utf-8"?>
<p:tagLst xmlns:p="http://schemas.openxmlformats.org/presentationml/2006/main">
  <p:tag name="KSO_WM_BEAUTIFY_FLAG" val=""/>
</p:tagLst>
</file>

<file path=ppt/tags/tag2145.xml><?xml version="1.0" encoding="utf-8"?>
<p:tagLst xmlns:p="http://schemas.openxmlformats.org/presentationml/2006/main">
  <p:tag name="KSO_WM_BEAUTIFY_FLAG" val=""/>
</p:tagLst>
</file>

<file path=ppt/tags/tag2146.xml><?xml version="1.0" encoding="utf-8"?>
<p:tagLst xmlns:p="http://schemas.openxmlformats.org/presentationml/2006/main">
  <p:tag name="KSO_WM_BEAUTIFY_FLAG" val=""/>
</p:tagLst>
</file>

<file path=ppt/tags/tag2147.xml><?xml version="1.0" encoding="utf-8"?>
<p:tagLst xmlns:p="http://schemas.openxmlformats.org/presentationml/2006/main">
  <p:tag name="KSO_WM_BEAUTIFY_FLAG" val=""/>
</p:tagLst>
</file>

<file path=ppt/tags/tag2148.xml><?xml version="1.0" encoding="utf-8"?>
<p:tagLst xmlns:p="http://schemas.openxmlformats.org/presentationml/2006/main">
  <p:tag name="KSO_WM_BEAUTIFY_FLAG" val=""/>
</p:tagLst>
</file>

<file path=ppt/tags/tag2149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50.xml><?xml version="1.0" encoding="utf-8"?>
<p:tagLst xmlns:p="http://schemas.openxmlformats.org/presentationml/2006/main">
  <p:tag name="KSO_WM_BEAUTIFY_FLAG" val=""/>
</p:tagLst>
</file>

<file path=ppt/tags/tag2151.xml><?xml version="1.0" encoding="utf-8"?>
<p:tagLst xmlns:p="http://schemas.openxmlformats.org/presentationml/2006/main">
  <p:tag name="KSO_WM_BEAUTIFY_FLAG" val=""/>
</p:tagLst>
</file>

<file path=ppt/tags/tag2152.xml><?xml version="1.0" encoding="utf-8"?>
<p:tagLst xmlns:p="http://schemas.openxmlformats.org/presentationml/2006/main">
  <p:tag name="KSO_WM_BEAUTIFY_FLAG" val=""/>
</p:tagLst>
</file>

<file path=ppt/tags/tag2153.xml><?xml version="1.0" encoding="utf-8"?>
<p:tagLst xmlns:p="http://schemas.openxmlformats.org/presentationml/2006/main">
  <p:tag name="KSO_WM_BEAUTIFY_FLAG" val=""/>
</p:tagLst>
</file>

<file path=ppt/tags/tag2154.xml><?xml version="1.0" encoding="utf-8"?>
<p:tagLst xmlns:p="http://schemas.openxmlformats.org/presentationml/2006/main">
  <p:tag name="KSO_WM_BEAUTIFY_FLAG" val=""/>
</p:tagLst>
</file>

<file path=ppt/tags/tag2155.xml><?xml version="1.0" encoding="utf-8"?>
<p:tagLst xmlns:p="http://schemas.openxmlformats.org/presentationml/2006/main">
  <p:tag name="KSO_WM_BEAUTIFY_FLAG" val=""/>
</p:tagLst>
</file>

<file path=ppt/tags/tag2156.xml><?xml version="1.0" encoding="utf-8"?>
<p:tagLst xmlns:p="http://schemas.openxmlformats.org/presentationml/2006/main">
  <p:tag name="KSO_WM_BEAUTIFY_FLAG" val=""/>
</p:tagLst>
</file>

<file path=ppt/tags/tag2157.xml><?xml version="1.0" encoding="utf-8"?>
<p:tagLst xmlns:p="http://schemas.openxmlformats.org/presentationml/2006/main">
  <p:tag name="KSO_WM_BEAUTIFY_FLAG" val=""/>
</p:tagLst>
</file>

<file path=ppt/tags/tag2158.xml><?xml version="1.0" encoding="utf-8"?>
<p:tagLst xmlns:p="http://schemas.openxmlformats.org/presentationml/2006/main">
  <p:tag name="KSO_WM_BEAUTIFY_FLAG" val=""/>
</p:tagLst>
</file>

<file path=ppt/tags/tag2159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60.xml><?xml version="1.0" encoding="utf-8"?>
<p:tagLst xmlns:p="http://schemas.openxmlformats.org/presentationml/2006/main">
  <p:tag name="KSO_WM_BEAUTIFY_FLAG" val=""/>
</p:tagLst>
</file>

<file path=ppt/tags/tag2161.xml><?xml version="1.0" encoding="utf-8"?>
<p:tagLst xmlns:p="http://schemas.openxmlformats.org/presentationml/2006/main">
  <p:tag name="KSO_WM_BEAUTIFY_FLAG" val=""/>
</p:tagLst>
</file>

<file path=ppt/tags/tag2162.xml><?xml version="1.0" encoding="utf-8"?>
<p:tagLst xmlns:p="http://schemas.openxmlformats.org/presentationml/2006/main">
  <p:tag name="KSO_WM_BEAUTIFY_FLAG" val=""/>
</p:tagLst>
</file>

<file path=ppt/tags/tag2163.xml><?xml version="1.0" encoding="utf-8"?>
<p:tagLst xmlns:p="http://schemas.openxmlformats.org/presentationml/2006/main">
  <p:tag name="KSO_WM_BEAUTIFY_FLAG" val=""/>
</p:tagLst>
</file>

<file path=ppt/tags/tag2164.xml><?xml version="1.0" encoding="utf-8"?>
<p:tagLst xmlns:p="http://schemas.openxmlformats.org/presentationml/2006/main">
  <p:tag name="KSO_WM_BEAUTIFY_FLAG" val=""/>
</p:tagLst>
</file>

<file path=ppt/tags/tag2165.xml><?xml version="1.0" encoding="utf-8"?>
<p:tagLst xmlns:p="http://schemas.openxmlformats.org/presentationml/2006/main">
  <p:tag name="KSO_WM_BEAUTIFY_FLAG" val=""/>
</p:tagLst>
</file>

<file path=ppt/tags/tag2166.xml><?xml version="1.0" encoding="utf-8"?>
<p:tagLst xmlns:p="http://schemas.openxmlformats.org/presentationml/2006/main">
  <p:tag name="KSO_WM_BEAUTIFY_FLAG" val=""/>
</p:tagLst>
</file>

<file path=ppt/tags/tag2167.xml><?xml version="1.0" encoding="utf-8"?>
<p:tagLst xmlns:p="http://schemas.openxmlformats.org/presentationml/2006/main">
  <p:tag name="KSO_WM_BEAUTIFY_FLAG" val=""/>
</p:tagLst>
</file>

<file path=ppt/tags/tag2168.xml><?xml version="1.0" encoding="utf-8"?>
<p:tagLst xmlns:p="http://schemas.openxmlformats.org/presentationml/2006/main">
  <p:tag name="KSO_WM_BEAUTIFY_FLAG" val=""/>
</p:tagLst>
</file>

<file path=ppt/tags/tag2169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70.xml><?xml version="1.0" encoding="utf-8"?>
<p:tagLst xmlns:p="http://schemas.openxmlformats.org/presentationml/2006/main">
  <p:tag name="KSO_WM_BEAUTIFY_FLAG" val=""/>
</p:tagLst>
</file>

<file path=ppt/tags/tag2171.xml><?xml version="1.0" encoding="utf-8"?>
<p:tagLst xmlns:p="http://schemas.openxmlformats.org/presentationml/2006/main">
  <p:tag name="KSO_WM_BEAUTIFY_FLAG" val=""/>
</p:tagLst>
</file>

<file path=ppt/tags/tag2172.xml><?xml version="1.0" encoding="utf-8"?>
<p:tagLst xmlns:p="http://schemas.openxmlformats.org/presentationml/2006/main">
  <p:tag name="KSO_WM_BEAUTIFY_FLAG" val=""/>
</p:tagLst>
</file>

<file path=ppt/tags/tag2173.xml><?xml version="1.0" encoding="utf-8"?>
<p:tagLst xmlns:p="http://schemas.openxmlformats.org/presentationml/2006/main">
  <p:tag name="KSO_WM_BEAUTIFY_FLAG" val=""/>
</p:tagLst>
</file>

<file path=ppt/tags/tag2174.xml><?xml version="1.0" encoding="utf-8"?>
<p:tagLst xmlns:p="http://schemas.openxmlformats.org/presentationml/2006/main">
  <p:tag name="KSO_WM_BEAUTIFY_FLAG" val=""/>
</p:tagLst>
</file>

<file path=ppt/tags/tag2175.xml><?xml version="1.0" encoding="utf-8"?>
<p:tagLst xmlns:p="http://schemas.openxmlformats.org/presentationml/2006/main">
  <p:tag name="KSO_WM_BEAUTIFY_FLAG" val=""/>
</p:tagLst>
</file>

<file path=ppt/tags/tag2176.xml><?xml version="1.0" encoding="utf-8"?>
<p:tagLst xmlns:p="http://schemas.openxmlformats.org/presentationml/2006/main">
  <p:tag name="KSO_WM_BEAUTIFY_FLAG" val=""/>
</p:tagLst>
</file>

<file path=ppt/tags/tag2177.xml><?xml version="1.0" encoding="utf-8"?>
<p:tagLst xmlns:p="http://schemas.openxmlformats.org/presentationml/2006/main">
  <p:tag name="KSO_WM_BEAUTIFY_FLAG" val=""/>
</p:tagLst>
</file>

<file path=ppt/tags/tag2178.xml><?xml version="1.0" encoding="utf-8"?>
<p:tagLst xmlns:p="http://schemas.openxmlformats.org/presentationml/2006/main">
  <p:tag name="KSO_WM_BEAUTIFY_FLAG" val=""/>
</p:tagLst>
</file>

<file path=ppt/tags/tag2179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80.xml><?xml version="1.0" encoding="utf-8"?>
<p:tagLst xmlns:p="http://schemas.openxmlformats.org/presentationml/2006/main">
  <p:tag name="KSO_WM_BEAUTIFY_FLAG" val=""/>
</p:tagLst>
</file>

<file path=ppt/tags/tag2181.xml><?xml version="1.0" encoding="utf-8"?>
<p:tagLst xmlns:p="http://schemas.openxmlformats.org/presentationml/2006/main">
  <p:tag name="KSO_WM_BEAUTIFY_FLAG" val=""/>
</p:tagLst>
</file>

<file path=ppt/tags/tag2182.xml><?xml version="1.0" encoding="utf-8"?>
<p:tagLst xmlns:p="http://schemas.openxmlformats.org/presentationml/2006/main">
  <p:tag name="KSO_WM_BEAUTIFY_FLAG" val=""/>
</p:tagLst>
</file>

<file path=ppt/tags/tag2183.xml><?xml version="1.0" encoding="utf-8"?>
<p:tagLst xmlns:p="http://schemas.openxmlformats.org/presentationml/2006/main">
  <p:tag name="KSO_WM_BEAUTIFY_FLAG" val=""/>
</p:tagLst>
</file>

<file path=ppt/tags/tag2184.xml><?xml version="1.0" encoding="utf-8"?>
<p:tagLst xmlns:p="http://schemas.openxmlformats.org/presentationml/2006/main">
  <p:tag name="KSO_WM_BEAUTIFY_FLAG" val=""/>
</p:tagLst>
</file>

<file path=ppt/tags/tag2185.xml><?xml version="1.0" encoding="utf-8"?>
<p:tagLst xmlns:p="http://schemas.openxmlformats.org/presentationml/2006/main">
  <p:tag name="KSO_WM_BEAUTIFY_FLAG" val=""/>
</p:tagLst>
</file>

<file path=ppt/tags/tag2186.xml><?xml version="1.0" encoding="utf-8"?>
<p:tagLst xmlns:p="http://schemas.openxmlformats.org/presentationml/2006/main">
  <p:tag name="KSO_WM_BEAUTIFY_FLAG" val=""/>
</p:tagLst>
</file>

<file path=ppt/tags/tag2187.xml><?xml version="1.0" encoding="utf-8"?>
<p:tagLst xmlns:p="http://schemas.openxmlformats.org/presentationml/2006/main">
  <p:tag name="KSO_WM_BEAUTIFY_FLAG" val=""/>
</p:tagLst>
</file>

<file path=ppt/tags/tag2188.xml><?xml version="1.0" encoding="utf-8"?>
<p:tagLst xmlns:p="http://schemas.openxmlformats.org/presentationml/2006/main">
  <p:tag name="KSO_WM_BEAUTIFY_FLAG" val=""/>
</p:tagLst>
</file>

<file path=ppt/tags/tag2189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190.xml><?xml version="1.0" encoding="utf-8"?>
<p:tagLst xmlns:p="http://schemas.openxmlformats.org/presentationml/2006/main">
  <p:tag name="KSO_WM_BEAUTIFY_FLAG" val=""/>
</p:tagLst>
</file>

<file path=ppt/tags/tag2191.xml><?xml version="1.0" encoding="utf-8"?>
<p:tagLst xmlns:p="http://schemas.openxmlformats.org/presentationml/2006/main">
  <p:tag name="KSO_WM_BEAUTIFY_FLAG" val=""/>
</p:tagLst>
</file>

<file path=ppt/tags/tag2192.xml><?xml version="1.0" encoding="utf-8"?>
<p:tagLst xmlns:p="http://schemas.openxmlformats.org/presentationml/2006/main">
  <p:tag name="KSO_WM_BEAUTIFY_FLAG" val=""/>
</p:tagLst>
</file>

<file path=ppt/tags/tag2193.xml><?xml version="1.0" encoding="utf-8"?>
<p:tagLst xmlns:p="http://schemas.openxmlformats.org/presentationml/2006/main">
  <p:tag name="KSO_WM_BEAUTIFY_FLAG" val=""/>
</p:tagLst>
</file>

<file path=ppt/tags/tag2194.xml><?xml version="1.0" encoding="utf-8"?>
<p:tagLst xmlns:p="http://schemas.openxmlformats.org/presentationml/2006/main">
  <p:tag name="KSO_WM_BEAUTIFY_FLAG" val=""/>
</p:tagLst>
</file>

<file path=ppt/tags/tag2195.xml><?xml version="1.0" encoding="utf-8"?>
<p:tagLst xmlns:p="http://schemas.openxmlformats.org/presentationml/2006/main">
  <p:tag name="KSO_WM_BEAUTIFY_FLAG" val=""/>
</p:tagLst>
</file>

<file path=ppt/tags/tag2196.xml><?xml version="1.0" encoding="utf-8"?>
<p:tagLst xmlns:p="http://schemas.openxmlformats.org/presentationml/2006/main">
  <p:tag name="KSO_WM_BEAUTIFY_FLAG" val=""/>
</p:tagLst>
</file>

<file path=ppt/tags/tag2197.xml><?xml version="1.0" encoding="utf-8"?>
<p:tagLst xmlns:p="http://schemas.openxmlformats.org/presentationml/2006/main">
  <p:tag name="KSO_WM_BEAUTIFY_FLAG" val=""/>
</p:tagLst>
</file>

<file path=ppt/tags/tag2198.xml><?xml version="1.0" encoding="utf-8"?>
<p:tagLst xmlns:p="http://schemas.openxmlformats.org/presentationml/2006/main">
  <p:tag name="KSO_WM_BEAUTIFY_FLAG" val=""/>
</p:tagLst>
</file>

<file path=ppt/tags/tag219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00.xml><?xml version="1.0" encoding="utf-8"?>
<p:tagLst xmlns:p="http://schemas.openxmlformats.org/presentationml/2006/main">
  <p:tag name="KSO_WM_BEAUTIFY_FLAG" val=""/>
</p:tagLst>
</file>

<file path=ppt/tags/tag2201.xml><?xml version="1.0" encoding="utf-8"?>
<p:tagLst xmlns:p="http://schemas.openxmlformats.org/presentationml/2006/main">
  <p:tag name="KSO_WM_BEAUTIFY_FLAG" val=""/>
</p:tagLst>
</file>

<file path=ppt/tags/tag2202.xml><?xml version="1.0" encoding="utf-8"?>
<p:tagLst xmlns:p="http://schemas.openxmlformats.org/presentationml/2006/main">
  <p:tag name="KSO_WM_BEAUTIFY_FLAG" val=""/>
</p:tagLst>
</file>

<file path=ppt/tags/tag2203.xml><?xml version="1.0" encoding="utf-8"?>
<p:tagLst xmlns:p="http://schemas.openxmlformats.org/presentationml/2006/main">
  <p:tag name="KSO_WM_BEAUTIFY_FLAG" val=""/>
</p:tagLst>
</file>

<file path=ppt/tags/tag2204.xml><?xml version="1.0" encoding="utf-8"?>
<p:tagLst xmlns:p="http://schemas.openxmlformats.org/presentationml/2006/main">
  <p:tag name="KSO_WM_BEAUTIFY_FLAG" val=""/>
</p:tagLst>
</file>

<file path=ppt/tags/tag2205.xml><?xml version="1.0" encoding="utf-8"?>
<p:tagLst xmlns:p="http://schemas.openxmlformats.org/presentationml/2006/main">
  <p:tag name="KSO_WM_BEAUTIFY_FLAG" val=""/>
</p:tagLst>
</file>

<file path=ppt/tags/tag2206.xml><?xml version="1.0" encoding="utf-8"?>
<p:tagLst xmlns:p="http://schemas.openxmlformats.org/presentationml/2006/main">
  <p:tag name="KSO_WM_BEAUTIFY_FLAG" val=""/>
</p:tagLst>
</file>

<file path=ppt/tags/tag2207.xml><?xml version="1.0" encoding="utf-8"?>
<p:tagLst xmlns:p="http://schemas.openxmlformats.org/presentationml/2006/main">
  <p:tag name="KSO_WM_BEAUTIFY_FLAG" val=""/>
</p:tagLst>
</file>

<file path=ppt/tags/tag2208.xml><?xml version="1.0" encoding="utf-8"?>
<p:tagLst xmlns:p="http://schemas.openxmlformats.org/presentationml/2006/main">
  <p:tag name="KSO_WM_BEAUTIFY_FLAG" val=""/>
</p:tagLst>
</file>

<file path=ppt/tags/tag2209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10.xml><?xml version="1.0" encoding="utf-8"?>
<p:tagLst xmlns:p="http://schemas.openxmlformats.org/presentationml/2006/main">
  <p:tag name="KSO_WM_BEAUTIFY_FLAG" val=""/>
</p:tagLst>
</file>

<file path=ppt/tags/tag2211.xml><?xml version="1.0" encoding="utf-8"?>
<p:tagLst xmlns:p="http://schemas.openxmlformats.org/presentationml/2006/main">
  <p:tag name="KSO_WM_BEAUTIFY_FLAG" val=""/>
</p:tagLst>
</file>

<file path=ppt/tags/tag2212.xml><?xml version="1.0" encoding="utf-8"?>
<p:tagLst xmlns:p="http://schemas.openxmlformats.org/presentationml/2006/main">
  <p:tag name="KSO_WM_BEAUTIFY_FLAG" val=""/>
</p:tagLst>
</file>

<file path=ppt/tags/tag2213.xml><?xml version="1.0" encoding="utf-8"?>
<p:tagLst xmlns:p="http://schemas.openxmlformats.org/presentationml/2006/main">
  <p:tag name="KSO_WM_BEAUTIFY_FLAG" val=""/>
</p:tagLst>
</file>

<file path=ppt/tags/tag2214.xml><?xml version="1.0" encoding="utf-8"?>
<p:tagLst xmlns:p="http://schemas.openxmlformats.org/presentationml/2006/main">
  <p:tag name="KSO_WM_BEAUTIFY_FLAG" val=""/>
</p:tagLst>
</file>

<file path=ppt/tags/tag2215.xml><?xml version="1.0" encoding="utf-8"?>
<p:tagLst xmlns:p="http://schemas.openxmlformats.org/presentationml/2006/main">
  <p:tag name="KSO_WM_BEAUTIFY_FLAG" val=""/>
</p:tagLst>
</file>

<file path=ppt/tags/tag2216.xml><?xml version="1.0" encoding="utf-8"?>
<p:tagLst xmlns:p="http://schemas.openxmlformats.org/presentationml/2006/main">
  <p:tag name="KSO_WM_BEAUTIFY_FLAG" val=""/>
</p:tagLst>
</file>

<file path=ppt/tags/tag2217.xml><?xml version="1.0" encoding="utf-8"?>
<p:tagLst xmlns:p="http://schemas.openxmlformats.org/presentationml/2006/main">
  <p:tag name="KSO_WM_BEAUTIFY_FLAG" val=""/>
</p:tagLst>
</file>

<file path=ppt/tags/tag2218.xml><?xml version="1.0" encoding="utf-8"?>
<p:tagLst xmlns:p="http://schemas.openxmlformats.org/presentationml/2006/main">
  <p:tag name="KSO_WM_BEAUTIFY_FLAG" val=""/>
</p:tagLst>
</file>

<file path=ppt/tags/tag2219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20.xml><?xml version="1.0" encoding="utf-8"?>
<p:tagLst xmlns:p="http://schemas.openxmlformats.org/presentationml/2006/main">
  <p:tag name="KSO_WM_BEAUTIFY_FLAG" val=""/>
</p:tagLst>
</file>

<file path=ppt/tags/tag2221.xml><?xml version="1.0" encoding="utf-8"?>
<p:tagLst xmlns:p="http://schemas.openxmlformats.org/presentationml/2006/main">
  <p:tag name="KSO_WM_BEAUTIFY_FLAG" val=""/>
</p:tagLst>
</file>

<file path=ppt/tags/tag2222.xml><?xml version="1.0" encoding="utf-8"?>
<p:tagLst xmlns:p="http://schemas.openxmlformats.org/presentationml/2006/main">
  <p:tag name="KSO_WM_BEAUTIFY_FLAG" val=""/>
</p:tagLst>
</file>

<file path=ppt/tags/tag2223.xml><?xml version="1.0" encoding="utf-8"?>
<p:tagLst xmlns:p="http://schemas.openxmlformats.org/presentationml/2006/main">
  <p:tag name="KSO_WM_BEAUTIFY_FLAG" val=""/>
</p:tagLst>
</file>

<file path=ppt/tags/tag2224.xml><?xml version="1.0" encoding="utf-8"?>
<p:tagLst xmlns:p="http://schemas.openxmlformats.org/presentationml/2006/main">
  <p:tag name="KSO_WM_BEAUTIFY_FLAG" val=""/>
</p:tagLst>
</file>

<file path=ppt/tags/tag2225.xml><?xml version="1.0" encoding="utf-8"?>
<p:tagLst xmlns:p="http://schemas.openxmlformats.org/presentationml/2006/main">
  <p:tag name="KSO_WM_BEAUTIFY_FLAG" val=""/>
</p:tagLst>
</file>

<file path=ppt/tags/tag2226.xml><?xml version="1.0" encoding="utf-8"?>
<p:tagLst xmlns:p="http://schemas.openxmlformats.org/presentationml/2006/main">
  <p:tag name="KSO_WM_BEAUTIFY_FLAG" val=""/>
</p:tagLst>
</file>

<file path=ppt/tags/tag2227.xml><?xml version="1.0" encoding="utf-8"?>
<p:tagLst xmlns:p="http://schemas.openxmlformats.org/presentationml/2006/main">
  <p:tag name="KSO_WM_BEAUTIFY_FLAG" val=""/>
</p:tagLst>
</file>

<file path=ppt/tags/tag2228.xml><?xml version="1.0" encoding="utf-8"?>
<p:tagLst xmlns:p="http://schemas.openxmlformats.org/presentationml/2006/main">
  <p:tag name="KSO_WM_BEAUTIFY_FLAG" val=""/>
</p:tagLst>
</file>

<file path=ppt/tags/tag2229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30.xml><?xml version="1.0" encoding="utf-8"?>
<p:tagLst xmlns:p="http://schemas.openxmlformats.org/presentationml/2006/main">
  <p:tag name="KSO_WM_BEAUTIFY_FLAG" val=""/>
</p:tagLst>
</file>

<file path=ppt/tags/tag2231.xml><?xml version="1.0" encoding="utf-8"?>
<p:tagLst xmlns:p="http://schemas.openxmlformats.org/presentationml/2006/main">
  <p:tag name="KSO_WM_BEAUTIFY_FLAG" val=""/>
</p:tagLst>
</file>

<file path=ppt/tags/tag2232.xml><?xml version="1.0" encoding="utf-8"?>
<p:tagLst xmlns:p="http://schemas.openxmlformats.org/presentationml/2006/main">
  <p:tag name="KSO_WM_BEAUTIFY_FLAG" val=""/>
</p:tagLst>
</file>

<file path=ppt/tags/tag2233.xml><?xml version="1.0" encoding="utf-8"?>
<p:tagLst xmlns:p="http://schemas.openxmlformats.org/presentationml/2006/main">
  <p:tag name="KSO_WM_BEAUTIFY_FLAG" val=""/>
</p:tagLst>
</file>

<file path=ppt/tags/tag2234.xml><?xml version="1.0" encoding="utf-8"?>
<p:tagLst xmlns:p="http://schemas.openxmlformats.org/presentationml/2006/main">
  <p:tag name="KSO_WM_BEAUTIFY_FLAG" val=""/>
</p:tagLst>
</file>

<file path=ppt/tags/tag2235.xml><?xml version="1.0" encoding="utf-8"?>
<p:tagLst xmlns:p="http://schemas.openxmlformats.org/presentationml/2006/main">
  <p:tag name="KSO_WM_BEAUTIFY_FLAG" val=""/>
</p:tagLst>
</file>

<file path=ppt/tags/tag2236.xml><?xml version="1.0" encoding="utf-8"?>
<p:tagLst xmlns:p="http://schemas.openxmlformats.org/presentationml/2006/main">
  <p:tag name="KSO_WM_BEAUTIFY_FLAG" val=""/>
</p:tagLst>
</file>

<file path=ppt/tags/tag2237.xml><?xml version="1.0" encoding="utf-8"?>
<p:tagLst xmlns:p="http://schemas.openxmlformats.org/presentationml/2006/main">
  <p:tag name="KSO_WM_BEAUTIFY_FLAG" val=""/>
</p:tagLst>
</file>

<file path=ppt/tags/tag2238.xml><?xml version="1.0" encoding="utf-8"?>
<p:tagLst xmlns:p="http://schemas.openxmlformats.org/presentationml/2006/main">
  <p:tag name="KSO_WM_BEAUTIFY_FLAG" val=""/>
</p:tagLst>
</file>

<file path=ppt/tags/tag2239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40.xml><?xml version="1.0" encoding="utf-8"?>
<p:tagLst xmlns:p="http://schemas.openxmlformats.org/presentationml/2006/main">
  <p:tag name="KSO_WM_BEAUTIFY_FLAG" val=""/>
</p:tagLst>
</file>

<file path=ppt/tags/tag2241.xml><?xml version="1.0" encoding="utf-8"?>
<p:tagLst xmlns:p="http://schemas.openxmlformats.org/presentationml/2006/main">
  <p:tag name="KSO_WM_BEAUTIFY_FLAG" val=""/>
</p:tagLst>
</file>

<file path=ppt/tags/tag2242.xml><?xml version="1.0" encoding="utf-8"?>
<p:tagLst xmlns:p="http://schemas.openxmlformats.org/presentationml/2006/main">
  <p:tag name="KSO_WM_BEAUTIFY_FLAG" val=""/>
</p:tagLst>
</file>

<file path=ppt/tags/tag2243.xml><?xml version="1.0" encoding="utf-8"?>
<p:tagLst xmlns:p="http://schemas.openxmlformats.org/presentationml/2006/main">
  <p:tag name="KSO_WM_BEAUTIFY_FLAG" val=""/>
</p:tagLst>
</file>

<file path=ppt/tags/tag2244.xml><?xml version="1.0" encoding="utf-8"?>
<p:tagLst xmlns:p="http://schemas.openxmlformats.org/presentationml/2006/main">
  <p:tag name="KSO_WM_BEAUTIFY_FLAG" val=""/>
</p:tagLst>
</file>

<file path=ppt/tags/tag2245.xml><?xml version="1.0" encoding="utf-8"?>
<p:tagLst xmlns:p="http://schemas.openxmlformats.org/presentationml/2006/main">
  <p:tag name="KSO_WM_BEAUTIFY_FLAG" val=""/>
</p:tagLst>
</file>

<file path=ppt/tags/tag2246.xml><?xml version="1.0" encoding="utf-8"?>
<p:tagLst xmlns:p="http://schemas.openxmlformats.org/presentationml/2006/main">
  <p:tag name="KSO_WM_BEAUTIFY_FLAG" val=""/>
</p:tagLst>
</file>

<file path=ppt/tags/tag2247.xml><?xml version="1.0" encoding="utf-8"?>
<p:tagLst xmlns:p="http://schemas.openxmlformats.org/presentationml/2006/main">
  <p:tag name="KSO_WM_BEAUTIFY_FLAG" val=""/>
</p:tagLst>
</file>

<file path=ppt/tags/tag2248.xml><?xml version="1.0" encoding="utf-8"?>
<p:tagLst xmlns:p="http://schemas.openxmlformats.org/presentationml/2006/main">
  <p:tag name="KSO_WM_BEAUTIFY_FLAG" val=""/>
</p:tagLst>
</file>

<file path=ppt/tags/tag2249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50.xml><?xml version="1.0" encoding="utf-8"?>
<p:tagLst xmlns:p="http://schemas.openxmlformats.org/presentationml/2006/main">
  <p:tag name="KSO_WM_BEAUTIFY_FLAG" val=""/>
</p:tagLst>
</file>

<file path=ppt/tags/tag2251.xml><?xml version="1.0" encoding="utf-8"?>
<p:tagLst xmlns:p="http://schemas.openxmlformats.org/presentationml/2006/main">
  <p:tag name="KSO_WM_BEAUTIFY_FLAG" val=""/>
</p:tagLst>
</file>

<file path=ppt/tags/tag2252.xml><?xml version="1.0" encoding="utf-8"?>
<p:tagLst xmlns:p="http://schemas.openxmlformats.org/presentationml/2006/main">
  <p:tag name="KSO_WM_BEAUTIFY_FLAG" val=""/>
</p:tagLst>
</file>

<file path=ppt/tags/tag2253.xml><?xml version="1.0" encoding="utf-8"?>
<p:tagLst xmlns:p="http://schemas.openxmlformats.org/presentationml/2006/main">
  <p:tag name="KSO_WM_BEAUTIFY_FLAG" val=""/>
</p:tagLst>
</file>

<file path=ppt/tags/tag2254.xml><?xml version="1.0" encoding="utf-8"?>
<p:tagLst xmlns:p="http://schemas.openxmlformats.org/presentationml/2006/main">
  <p:tag name="KSO_WM_BEAUTIFY_FLAG" val=""/>
</p:tagLst>
</file>

<file path=ppt/tags/tag2255.xml><?xml version="1.0" encoding="utf-8"?>
<p:tagLst xmlns:p="http://schemas.openxmlformats.org/presentationml/2006/main">
  <p:tag name="KSO_WM_BEAUTIFY_FLAG" val=""/>
</p:tagLst>
</file>

<file path=ppt/tags/tag2256.xml><?xml version="1.0" encoding="utf-8"?>
<p:tagLst xmlns:p="http://schemas.openxmlformats.org/presentationml/2006/main">
  <p:tag name="KSO_WM_BEAUTIFY_FLAG" val=""/>
</p:tagLst>
</file>

<file path=ppt/tags/tag2257.xml><?xml version="1.0" encoding="utf-8"?>
<p:tagLst xmlns:p="http://schemas.openxmlformats.org/presentationml/2006/main">
  <p:tag name="KSO_WM_BEAUTIFY_FLAG" val=""/>
</p:tagLst>
</file>

<file path=ppt/tags/tag2258.xml><?xml version="1.0" encoding="utf-8"?>
<p:tagLst xmlns:p="http://schemas.openxmlformats.org/presentationml/2006/main">
  <p:tag name="KSO_WM_BEAUTIFY_FLAG" val=""/>
</p:tagLst>
</file>

<file path=ppt/tags/tag2259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60.xml><?xml version="1.0" encoding="utf-8"?>
<p:tagLst xmlns:p="http://schemas.openxmlformats.org/presentationml/2006/main">
  <p:tag name="KSO_WM_BEAUTIFY_FLAG" val=""/>
</p:tagLst>
</file>

<file path=ppt/tags/tag2261.xml><?xml version="1.0" encoding="utf-8"?>
<p:tagLst xmlns:p="http://schemas.openxmlformats.org/presentationml/2006/main">
  <p:tag name="KSO_WM_BEAUTIFY_FLAG" val=""/>
</p:tagLst>
</file>

<file path=ppt/tags/tag2262.xml><?xml version="1.0" encoding="utf-8"?>
<p:tagLst xmlns:p="http://schemas.openxmlformats.org/presentationml/2006/main">
  <p:tag name="KSO_WM_BEAUTIFY_FLAG" val=""/>
</p:tagLst>
</file>

<file path=ppt/tags/tag2263.xml><?xml version="1.0" encoding="utf-8"?>
<p:tagLst xmlns:p="http://schemas.openxmlformats.org/presentationml/2006/main">
  <p:tag name="KSO_WM_BEAUTIFY_FLAG" val=""/>
</p:tagLst>
</file>

<file path=ppt/tags/tag2264.xml><?xml version="1.0" encoding="utf-8"?>
<p:tagLst xmlns:p="http://schemas.openxmlformats.org/presentationml/2006/main">
  <p:tag name="KSO_WM_BEAUTIFY_FLAG" val=""/>
</p:tagLst>
</file>

<file path=ppt/tags/tag2265.xml><?xml version="1.0" encoding="utf-8"?>
<p:tagLst xmlns:p="http://schemas.openxmlformats.org/presentationml/2006/main">
  <p:tag name="KSO_WM_BEAUTIFY_FLAG" val=""/>
</p:tagLst>
</file>

<file path=ppt/tags/tag2266.xml><?xml version="1.0" encoding="utf-8"?>
<p:tagLst xmlns:p="http://schemas.openxmlformats.org/presentationml/2006/main">
  <p:tag name="KSO_WM_BEAUTIFY_FLAG" val=""/>
</p:tagLst>
</file>

<file path=ppt/tags/tag2267.xml><?xml version="1.0" encoding="utf-8"?>
<p:tagLst xmlns:p="http://schemas.openxmlformats.org/presentationml/2006/main">
  <p:tag name="KSO_WM_BEAUTIFY_FLAG" val=""/>
</p:tagLst>
</file>

<file path=ppt/tags/tag2268.xml><?xml version="1.0" encoding="utf-8"?>
<p:tagLst xmlns:p="http://schemas.openxmlformats.org/presentationml/2006/main">
  <p:tag name="KSO_WM_BEAUTIFY_FLAG" val=""/>
</p:tagLst>
</file>

<file path=ppt/tags/tag2269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0.xml><?xml version="1.0" encoding="utf-8"?>
<p:tagLst xmlns:p="http://schemas.openxmlformats.org/presentationml/2006/main">
  <p:tag name="KSO_WM_BEAUTIFY_FLAG" val=""/>
</p:tagLst>
</file>

<file path=ppt/tags/tag2271.xml><?xml version="1.0" encoding="utf-8"?>
<p:tagLst xmlns:p="http://schemas.openxmlformats.org/presentationml/2006/main">
  <p:tag name="KSO_WM_BEAUTIFY_FLAG" val=""/>
</p:tagLst>
</file>

<file path=ppt/tags/tag2272.xml><?xml version="1.0" encoding="utf-8"?>
<p:tagLst xmlns:p="http://schemas.openxmlformats.org/presentationml/2006/main">
  <p:tag name="KSO_WM_BEAUTIFY_FLAG" val=""/>
</p:tagLst>
</file>

<file path=ppt/tags/tag2273.xml><?xml version="1.0" encoding="utf-8"?>
<p:tagLst xmlns:p="http://schemas.openxmlformats.org/presentationml/2006/main">
  <p:tag name="KSO_WM_BEAUTIFY_FLAG" val=""/>
</p:tagLst>
</file>

<file path=ppt/tags/tag22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6.xml><?xml version="1.0" encoding="utf-8"?>
<p:tagLst xmlns:p="http://schemas.openxmlformats.org/presentationml/2006/main">
  <p:tag name="KSO_WM_BEAUTIFY_FLAG" val=""/>
</p:tagLst>
</file>

<file path=ppt/tags/tag2277.xml><?xml version="1.0" encoding="utf-8"?>
<p:tagLst xmlns:p="http://schemas.openxmlformats.org/presentationml/2006/main">
  <p:tag name="KSO_WM_BEAUTIFY_FLAG" val=""/>
</p:tagLst>
</file>

<file path=ppt/tags/tag2278.xml><?xml version="1.0" encoding="utf-8"?>
<p:tagLst xmlns:p="http://schemas.openxmlformats.org/presentationml/2006/main">
  <p:tag name="KSO_WM_BEAUTIFY_FLAG" val=""/>
</p:tagLst>
</file>

<file path=ppt/tags/tag2279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80.xml><?xml version="1.0" encoding="utf-8"?>
<p:tagLst xmlns:p="http://schemas.openxmlformats.org/presentationml/2006/main">
  <p:tag name="KSO_WM_BEAUTIFY_FLAG" val=""/>
</p:tagLst>
</file>

<file path=ppt/tags/tag2281.xml><?xml version="1.0" encoding="utf-8"?>
<p:tagLst xmlns:p="http://schemas.openxmlformats.org/presentationml/2006/main">
  <p:tag name="KSO_WM_BEAUTIFY_FLAG" val=""/>
</p:tagLst>
</file>

<file path=ppt/tags/tag2282.xml><?xml version="1.0" encoding="utf-8"?>
<p:tagLst xmlns:p="http://schemas.openxmlformats.org/presentationml/2006/main">
  <p:tag name="KSO_WM_BEAUTIFY_FLAG" val=""/>
</p:tagLst>
</file>

<file path=ppt/tags/tag2283.xml><?xml version="1.0" encoding="utf-8"?>
<p:tagLst xmlns:p="http://schemas.openxmlformats.org/presentationml/2006/main">
  <p:tag name="KSO_WM_BEAUTIFY_FLAG" val=""/>
</p:tagLst>
</file>

<file path=ppt/tags/tag2284.xml><?xml version="1.0" encoding="utf-8"?>
<p:tagLst xmlns:p="http://schemas.openxmlformats.org/presentationml/2006/main">
  <p:tag name="KSO_WM_BEAUTIFY_FLAG" val=""/>
</p:tagLst>
</file>

<file path=ppt/tags/tag228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86.xml><?xml version="1.0" encoding="utf-8"?>
<p:tagLst xmlns:p="http://schemas.openxmlformats.org/presentationml/2006/main">
  <p:tag name="KSO_WM_BEAUTIFY_FLAG" val=""/>
</p:tagLst>
</file>

<file path=ppt/tags/tag2287.xml><?xml version="1.0" encoding="utf-8"?>
<p:tagLst xmlns:p="http://schemas.openxmlformats.org/presentationml/2006/main">
  <p:tag name="KSO_WM_BEAUTIFY_FLAG" val=""/>
</p:tagLst>
</file>

<file path=ppt/tags/tag2288.xml><?xml version="1.0" encoding="utf-8"?>
<p:tagLst xmlns:p="http://schemas.openxmlformats.org/presentationml/2006/main">
  <p:tag name="KSO_WM_BEAUTIFY_FLAG" val=""/>
</p:tagLst>
</file>

<file path=ppt/tags/tag228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9.xml><?xml version="1.0" encoding="utf-8"?>
<p:tagLst xmlns:p="http://schemas.openxmlformats.org/presentationml/2006/main">
  <p:tag name="KSO_WM_BEAUTIFY_FLAG" val=""/>
</p:tagLst>
</file>

<file path=ppt/tags/tag2290.xml><?xml version="1.0" encoding="utf-8"?>
<p:tagLst xmlns:p="http://schemas.openxmlformats.org/presentationml/2006/main">
  <p:tag name="KSO_WM_BEAUTIFY_FLAG" val=""/>
</p:tagLst>
</file>

<file path=ppt/tags/tag2291.xml><?xml version="1.0" encoding="utf-8"?>
<p:tagLst xmlns:p="http://schemas.openxmlformats.org/presentationml/2006/main">
  <p:tag name="KSO_WM_BEAUTIFY_FLAG" val=""/>
</p:tagLst>
</file>

<file path=ppt/tags/tag2292.xml><?xml version="1.0" encoding="utf-8"?>
<p:tagLst xmlns:p="http://schemas.openxmlformats.org/presentationml/2006/main">
  <p:tag name="KSO_WM_BEAUTIFY_FLAG" val=""/>
</p:tagLst>
</file>

<file path=ppt/tags/tag2293.xml><?xml version="1.0" encoding="utf-8"?>
<p:tagLst xmlns:p="http://schemas.openxmlformats.org/presentationml/2006/main">
  <p:tag name="KSO_WM_BEAUTIFY_FLAG" val=""/>
</p:tagLst>
</file>

<file path=ppt/tags/tag2294.xml><?xml version="1.0" encoding="utf-8"?>
<p:tagLst xmlns:p="http://schemas.openxmlformats.org/presentationml/2006/main">
  <p:tag name="KSO_WM_BEAUTIFY_FLAG" val=""/>
</p:tagLst>
</file>

<file path=ppt/tags/tag2295.xml><?xml version="1.0" encoding="utf-8"?>
<p:tagLst xmlns:p="http://schemas.openxmlformats.org/presentationml/2006/main">
  <p:tag name="KSO_WM_BEAUTIFY_FLAG" val=""/>
</p:tagLst>
</file>

<file path=ppt/tags/tag2296.xml><?xml version="1.0" encoding="utf-8"?>
<p:tagLst xmlns:p="http://schemas.openxmlformats.org/presentationml/2006/main">
  <p:tag name="KSO_WM_BEAUTIFY_FLAG" val=""/>
</p:tagLst>
</file>

<file path=ppt/tags/tag2297.xml><?xml version="1.0" encoding="utf-8"?>
<p:tagLst xmlns:p="http://schemas.openxmlformats.org/presentationml/2006/main">
  <p:tag name="KSO_WM_BEAUTIFY_FLAG" val=""/>
</p:tagLst>
</file>

<file path=ppt/tags/tag2298.xml><?xml version="1.0" encoding="utf-8"?>
<p:tagLst xmlns:p="http://schemas.openxmlformats.org/presentationml/2006/main">
  <p:tag name="KSO_WM_BEAUTIFY_FLAG" val=""/>
</p:tagLst>
</file>

<file path=ppt/tags/tag229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00.xml><?xml version="1.0" encoding="utf-8"?>
<p:tagLst xmlns:p="http://schemas.openxmlformats.org/presentationml/2006/main">
  <p:tag name="KSO_WM_BEAUTIFY_FLAG" val=""/>
</p:tagLst>
</file>

<file path=ppt/tags/tag2301.xml><?xml version="1.0" encoding="utf-8"?>
<p:tagLst xmlns:p="http://schemas.openxmlformats.org/presentationml/2006/main">
  <p:tag name="KSO_WM_BEAUTIFY_FLAG" val=""/>
</p:tagLst>
</file>

<file path=ppt/tags/tag2302.xml><?xml version="1.0" encoding="utf-8"?>
<p:tagLst xmlns:p="http://schemas.openxmlformats.org/presentationml/2006/main">
  <p:tag name="KSO_WM_BEAUTIFY_FLAG" val=""/>
</p:tagLst>
</file>

<file path=ppt/tags/tag230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04.xml><?xml version="1.0" encoding="utf-8"?>
<p:tagLst xmlns:p="http://schemas.openxmlformats.org/presentationml/2006/main">
  <p:tag name="KSO_WM_BEAUTIFY_FLAG" val=""/>
</p:tagLst>
</file>

<file path=ppt/tags/tag2305.xml><?xml version="1.0" encoding="utf-8"?>
<p:tagLst xmlns:p="http://schemas.openxmlformats.org/presentationml/2006/main">
  <p:tag name="KSO_WM_BEAUTIFY_FLAG" val=""/>
</p:tagLst>
</file>

<file path=ppt/tags/tag2306.xml><?xml version="1.0" encoding="utf-8"?>
<p:tagLst xmlns:p="http://schemas.openxmlformats.org/presentationml/2006/main">
  <p:tag name="KSO_WM_BEAUTIFY_FLAG" val=""/>
</p:tagLst>
</file>

<file path=ppt/tags/tag2307.xml><?xml version="1.0" encoding="utf-8"?>
<p:tagLst xmlns:p="http://schemas.openxmlformats.org/presentationml/2006/main">
  <p:tag name="KSO_WM_BEAUTIFY_FLAG" val=""/>
</p:tagLst>
</file>

<file path=ppt/tags/tag230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09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10.xml><?xml version="1.0" encoding="utf-8"?>
<p:tagLst xmlns:p="http://schemas.openxmlformats.org/presentationml/2006/main">
  <p:tag name="KSO_WM_BEAUTIFY_FLAG" val=""/>
</p:tagLst>
</file>

<file path=ppt/tags/tag2311.xml><?xml version="1.0" encoding="utf-8"?>
<p:tagLst xmlns:p="http://schemas.openxmlformats.org/presentationml/2006/main">
  <p:tag name="KSO_WM_BEAUTIFY_FLAG" val=""/>
</p:tagLst>
</file>

<file path=ppt/tags/tag2312.xml><?xml version="1.0" encoding="utf-8"?>
<p:tagLst xmlns:p="http://schemas.openxmlformats.org/presentationml/2006/main">
  <p:tag name="KSO_WM_BEAUTIFY_FLAG" val=""/>
</p:tagLst>
</file>

<file path=ppt/tags/tag231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4.xml><?xml version="1.0" encoding="utf-8"?>
<p:tagLst xmlns:p="http://schemas.openxmlformats.org/presentationml/2006/main">
  <p:tag name="KSO_WM_BEAUTIFY_FLAG" val=""/>
</p:tagLst>
</file>

<file path=ppt/tags/tag2315.xml><?xml version="1.0" encoding="utf-8"?>
<p:tagLst xmlns:p="http://schemas.openxmlformats.org/presentationml/2006/main">
  <p:tag name="KSO_WM_BEAUTIFY_FLAG" val=""/>
</p:tagLst>
</file>

<file path=ppt/tags/tag2316.xml><?xml version="1.0" encoding="utf-8"?>
<p:tagLst xmlns:p="http://schemas.openxmlformats.org/presentationml/2006/main">
  <p:tag name="KSO_WM_BEAUTIFY_FLAG" val=""/>
</p:tagLst>
</file>

<file path=ppt/tags/tag231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8.xml><?xml version="1.0" encoding="utf-8"?>
<p:tagLst xmlns:p="http://schemas.openxmlformats.org/presentationml/2006/main">
  <p:tag name="KSO_WM_BEAUTIFY_FLAG" val=""/>
</p:tagLst>
</file>

<file path=ppt/tags/tag2319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0.xml><?xml version="1.0" encoding="utf-8"?>
<p:tagLst xmlns:p="http://schemas.openxmlformats.org/presentationml/2006/main">
  <p:tag name="KSO_WM_BEAUTIFY_FLAG" val=""/>
</p:tagLst>
</file>

<file path=ppt/tags/tag232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2.xml><?xml version="1.0" encoding="utf-8"?>
<p:tagLst xmlns:p="http://schemas.openxmlformats.org/presentationml/2006/main">
  <p:tag name="KSO_WM_BEAUTIFY_FLAG" val=""/>
</p:tagLst>
</file>

<file path=ppt/tags/tag2323.xml><?xml version="1.0" encoding="utf-8"?>
<p:tagLst xmlns:p="http://schemas.openxmlformats.org/presentationml/2006/main">
  <p:tag name="KSO_WM_BEAUTIFY_FLAG" val=""/>
</p:tagLst>
</file>

<file path=ppt/tags/tag2324.xml><?xml version="1.0" encoding="utf-8"?>
<p:tagLst xmlns:p="http://schemas.openxmlformats.org/presentationml/2006/main">
  <p:tag name="KSO_WM_BEAUTIFY_FLAG" val=""/>
</p:tagLst>
</file>

<file path=ppt/tags/tag2325.xml><?xml version="1.0" encoding="utf-8"?>
<p:tagLst xmlns:p="http://schemas.openxmlformats.org/presentationml/2006/main">
  <p:tag name="KSO_WM_BEAUTIFY_FLAG" val=""/>
</p:tagLst>
</file>

<file path=ppt/tags/tag2326.xml><?xml version="1.0" encoding="utf-8"?>
<p:tagLst xmlns:p="http://schemas.openxmlformats.org/presentationml/2006/main">
  <p:tag name="KSO_WM_BEAUTIFY_FLAG" val=""/>
</p:tagLst>
</file>

<file path=ppt/tags/tag2327.xml><?xml version="1.0" encoding="utf-8"?>
<p:tagLst xmlns:p="http://schemas.openxmlformats.org/presentationml/2006/main">
  <p:tag name="KSO_WM_BEAUTIFY_FLAG" val=""/>
</p:tagLst>
</file>

<file path=ppt/tags/tag2328.xml><?xml version="1.0" encoding="utf-8"?>
<p:tagLst xmlns:p="http://schemas.openxmlformats.org/presentationml/2006/main">
  <p:tag name="KSO_WM_BEAUTIFY_FLAG" val=""/>
</p:tagLst>
</file>

<file path=ppt/tags/tag2329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30.xml><?xml version="1.0" encoding="utf-8"?>
<p:tagLst xmlns:p="http://schemas.openxmlformats.org/presentationml/2006/main">
  <p:tag name="KSO_WM_BEAUTIFY_FLAG" val=""/>
</p:tagLst>
</file>

<file path=ppt/tags/tag2331.xml><?xml version="1.0" encoding="utf-8"?>
<p:tagLst xmlns:p="http://schemas.openxmlformats.org/presentationml/2006/main">
  <p:tag name="KSO_WM_BEAUTIFY_FLAG" val=""/>
</p:tagLst>
</file>

<file path=ppt/tags/tag2332.xml><?xml version="1.0" encoding="utf-8"?>
<p:tagLst xmlns:p="http://schemas.openxmlformats.org/presentationml/2006/main">
  <p:tag name="KSO_WM_BEAUTIFY_FLAG" val=""/>
</p:tagLst>
</file>

<file path=ppt/tags/tag2333.xml><?xml version="1.0" encoding="utf-8"?>
<p:tagLst xmlns:p="http://schemas.openxmlformats.org/presentationml/2006/main">
  <p:tag name="KSO_WM_BEAUTIFY_FLAG" val=""/>
</p:tagLst>
</file>

<file path=ppt/tags/tag2334.xml><?xml version="1.0" encoding="utf-8"?>
<p:tagLst xmlns:p="http://schemas.openxmlformats.org/presentationml/2006/main">
  <p:tag name="KSO_WM_BEAUTIFY_FLAG" val=""/>
</p:tagLst>
</file>

<file path=ppt/tags/tag2335.xml><?xml version="1.0" encoding="utf-8"?>
<p:tagLst xmlns:p="http://schemas.openxmlformats.org/presentationml/2006/main">
  <p:tag name="KSO_WM_BEAUTIFY_FLAG" val=""/>
</p:tagLst>
</file>

<file path=ppt/tags/tag2336.xml><?xml version="1.0" encoding="utf-8"?>
<p:tagLst xmlns:p="http://schemas.openxmlformats.org/presentationml/2006/main">
  <p:tag name="KSO_WM_BEAUTIFY_FLAG" val=""/>
</p:tagLst>
</file>

<file path=ppt/tags/tag2337.xml><?xml version="1.0" encoding="utf-8"?>
<p:tagLst xmlns:p="http://schemas.openxmlformats.org/presentationml/2006/main">
  <p:tag name="KSO_WM_BEAUTIFY_FLAG" val=""/>
</p:tagLst>
</file>

<file path=ppt/tags/tag2338.xml><?xml version="1.0" encoding="utf-8"?>
<p:tagLst xmlns:p="http://schemas.openxmlformats.org/presentationml/2006/main">
  <p:tag name="KSO_WM_BEAUTIFY_FLAG" val=""/>
</p:tagLst>
</file>

<file path=ppt/tags/tag2339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40.xml><?xml version="1.0" encoding="utf-8"?>
<p:tagLst xmlns:p="http://schemas.openxmlformats.org/presentationml/2006/main">
  <p:tag name="KSO_WM_BEAUTIFY_FLAG" val=""/>
</p:tagLst>
</file>

<file path=ppt/tags/tag2341.xml><?xml version="1.0" encoding="utf-8"?>
<p:tagLst xmlns:p="http://schemas.openxmlformats.org/presentationml/2006/main">
  <p:tag name="KSO_WM_BEAUTIFY_FLAG" val=""/>
</p:tagLst>
</file>

<file path=ppt/tags/tag2342.xml><?xml version="1.0" encoding="utf-8"?>
<p:tagLst xmlns:p="http://schemas.openxmlformats.org/presentationml/2006/main">
  <p:tag name="KSO_WM_BEAUTIFY_FLAG" val=""/>
</p:tagLst>
</file>

<file path=ppt/tags/tag2343.xml><?xml version="1.0" encoding="utf-8"?>
<p:tagLst xmlns:p="http://schemas.openxmlformats.org/presentationml/2006/main">
  <p:tag name="KSO_WM_BEAUTIFY_FLAG" val=""/>
</p:tagLst>
</file>

<file path=ppt/tags/tag2344.xml><?xml version="1.0" encoding="utf-8"?>
<p:tagLst xmlns:p="http://schemas.openxmlformats.org/presentationml/2006/main">
  <p:tag name="KSO_WM_BEAUTIFY_FLAG" val=""/>
</p:tagLst>
</file>

<file path=ppt/tags/tag2345.xml><?xml version="1.0" encoding="utf-8"?>
<p:tagLst xmlns:p="http://schemas.openxmlformats.org/presentationml/2006/main">
  <p:tag name="KSO_WM_SPECIAL_SOURCE" val="bdnull"/>
</p:tagLst>
</file>

<file path=ppt/tags/tag2346.xml><?xml version="1.0" encoding="utf-8"?>
<p:tagLst xmlns:p="http://schemas.openxmlformats.org/presentationml/2006/main">
  <p:tag name="KSO_WM_BEAUTIFY_FLAG" val=""/>
</p:tagLst>
</file>

<file path=ppt/tags/tag2347.xml><?xml version="1.0" encoding="utf-8"?>
<p:tagLst xmlns:p="http://schemas.openxmlformats.org/presentationml/2006/main">
  <p:tag name="KSO_WM_BEAUTIFY_FLAG" val=""/>
</p:tagLst>
</file>

<file path=ppt/tags/tag2348.xml><?xml version="1.0" encoding="utf-8"?>
<p:tagLst xmlns:p="http://schemas.openxmlformats.org/presentationml/2006/main">
  <p:tag name="KSO_WM_BEAUTIFY_FLAG" val=""/>
</p:tagLst>
</file>

<file path=ppt/tags/tag234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.xml><?xml version="1.0" encoding="utf-8"?>
<p:tagLst xmlns:p="http://schemas.openxmlformats.org/presentationml/2006/main">
  <p:tag name="KSO_WM_BEAUTIFY_FLAG" val=""/>
</p:tagLst>
</file>

<file path=ppt/tags/tag2350.xml><?xml version="1.0" encoding="utf-8"?>
<p:tagLst xmlns:p="http://schemas.openxmlformats.org/presentationml/2006/main">
  <p:tag name="KSO_WM_BEAUTIFY_FLAG" val=""/>
</p:tagLst>
</file>

<file path=ppt/tags/tag2351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352.xml><?xml version="1.0" encoding="utf-8"?>
<p:tagLst xmlns:p="http://schemas.openxmlformats.org/presentationml/2006/main">
  <p:tag name="KSO_WM_BEAUTIFY_FLAG" val=""/>
</p:tagLst>
</file>

<file path=ppt/tags/tag235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4.xml><?xml version="1.0" encoding="utf-8"?>
<p:tagLst xmlns:p="http://schemas.openxmlformats.org/presentationml/2006/main">
  <p:tag name="KSO_WM_BEAUTIFY_FLAG" val=""/>
</p:tagLst>
</file>

<file path=ppt/tags/tag2355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356.xml><?xml version="1.0" encoding="utf-8"?>
<p:tagLst xmlns:p="http://schemas.openxmlformats.org/presentationml/2006/main">
  <p:tag name="KSO_WM_BEAUTIFY_FLAG" val=""/>
</p:tagLst>
</file>

<file path=ppt/tags/tag235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8.xml><?xml version="1.0" encoding="utf-8"?>
<p:tagLst xmlns:p="http://schemas.openxmlformats.org/presentationml/2006/main">
  <p:tag name="KSO_WM_BEAUTIFY_FLAG" val=""/>
</p:tagLst>
</file>

<file path=ppt/tags/tag2359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0.xml><?xml version="1.0" encoding="utf-8"?>
<p:tagLst xmlns:p="http://schemas.openxmlformats.org/presentationml/2006/main">
  <p:tag name="KSO_WM_BEAUTIFY_FLAG" val=""/>
</p:tagLst>
</file>

<file path=ppt/tags/tag23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2.xml><?xml version="1.0" encoding="utf-8"?>
<p:tagLst xmlns:p="http://schemas.openxmlformats.org/presentationml/2006/main">
  <p:tag name="KSO_WM_BEAUTIFY_FLAG" val=""/>
</p:tagLst>
</file>

<file path=ppt/tags/tag2363.xml><?xml version="1.0" encoding="utf-8"?>
<p:tagLst xmlns:p="http://schemas.openxmlformats.org/presentationml/2006/main">
  <p:tag name="KSO_WM_BEAUTIFY_FLAG" val=""/>
</p:tagLst>
</file>

<file path=ppt/tags/tag2364.xml><?xml version="1.0" encoding="utf-8"?>
<p:tagLst xmlns:p="http://schemas.openxmlformats.org/presentationml/2006/main">
  <p:tag name="KSO_WM_BEAUTIFY_FLAG" val=""/>
</p:tagLst>
</file>

<file path=ppt/tags/tag2365.xml><?xml version="1.0" encoding="utf-8"?>
<p:tagLst xmlns:p="http://schemas.openxmlformats.org/presentationml/2006/main">
  <p:tag name="KSO_WM_BEAUTIFY_FLAG" val=""/>
</p:tagLst>
</file>

<file path=ppt/tags/tag236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7.xml><?xml version="1.0" encoding="utf-8"?>
<p:tagLst xmlns:p="http://schemas.openxmlformats.org/presentationml/2006/main">
  <p:tag name="KSO_WM_BEAUTIFY_FLAG" val=""/>
</p:tagLst>
</file>

<file path=ppt/tags/tag2368.xml><?xml version="1.0" encoding="utf-8"?>
<p:tagLst xmlns:p="http://schemas.openxmlformats.org/presentationml/2006/main">
  <p:tag name="KSO_WM_BEAUTIFY_FLAG" val=""/>
</p:tagLst>
</file>

<file path=ppt/tags/tag2369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70.xml><?xml version="1.0" encoding="utf-8"?>
<p:tagLst xmlns:p="http://schemas.openxmlformats.org/presentationml/2006/main">
  <p:tag name="KSO_WM_BEAUTIFY_FLAG" val=""/>
</p:tagLst>
</file>

<file path=ppt/tags/tag237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2.xml><?xml version="1.0" encoding="utf-8"?>
<p:tagLst xmlns:p="http://schemas.openxmlformats.org/presentationml/2006/main">
  <p:tag name="KSO_WM_BEAUTIFY_FLAG" val=""/>
</p:tagLst>
</file>

<file path=ppt/tags/tag2373.xml><?xml version="1.0" encoding="utf-8"?>
<p:tagLst xmlns:p="http://schemas.openxmlformats.org/presentationml/2006/main">
  <p:tag name="KSO_WM_BEAUTIFY_FLAG" val=""/>
</p:tagLst>
</file>

<file path=ppt/tags/tag2374.xml><?xml version="1.0" encoding="utf-8"?>
<p:tagLst xmlns:p="http://schemas.openxmlformats.org/presentationml/2006/main">
  <p:tag name="KSO_WM_BEAUTIFY_FLAG" val=""/>
</p:tagLst>
</file>

<file path=ppt/tags/tag2375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  <p:tag name="KSO_WM_BEAUTIFY_FLAG" val=""/>
</p:tagLst>
</file>

<file path=ppt/tags/tag237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7.xml><?xml version="1.0" encoding="utf-8"?>
<p:tagLst xmlns:p="http://schemas.openxmlformats.org/presentationml/2006/main">
  <p:tag name="KSO_WM_BEAUTIFY_FLAG" val=""/>
</p:tagLst>
</file>

<file path=ppt/tags/tag2378.xml><?xml version="1.0" encoding="utf-8"?>
<p:tagLst xmlns:p="http://schemas.openxmlformats.org/presentationml/2006/main">
  <p:tag name="KSO_WM_BEAUTIFY_FLAG" val=""/>
</p:tagLst>
</file>

<file path=ppt/tags/tag2379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80.xml><?xml version="1.0" encoding="utf-8"?>
<p:tagLst xmlns:p="http://schemas.openxmlformats.org/presentationml/2006/main">
  <p:tag name="KSO_WM_BEAUTIFY_FLAG" val=""/>
</p:tagLst>
</file>

<file path=ppt/tags/tag2381.xml><?xml version="1.0" encoding="utf-8"?>
<p:tagLst xmlns:p="http://schemas.openxmlformats.org/presentationml/2006/main">
  <p:tag name="KSO_WM_BEAUTIFY_FLAG" val=""/>
</p:tagLst>
</file>

<file path=ppt/tags/tag2382.xml><?xml version="1.0" encoding="utf-8"?>
<p:tagLst xmlns:p="http://schemas.openxmlformats.org/presentationml/2006/main">
  <p:tag name="KSO_WM_BEAUTIFY_FLAG" val=""/>
</p:tagLst>
</file>

<file path=ppt/tags/tag23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84.xml><?xml version="1.0" encoding="utf-8"?>
<p:tagLst xmlns:p="http://schemas.openxmlformats.org/presentationml/2006/main">
  <p:tag name="KSO_WM_BEAUTIFY_FLAG" val=""/>
</p:tagLst>
</file>

<file path=ppt/tags/tag2385.xml><?xml version="1.0" encoding="utf-8"?>
<p:tagLst xmlns:p="http://schemas.openxmlformats.org/presentationml/2006/main">
  <p:tag name="KSO_WM_BEAUTIFY_FLAG" val=""/>
</p:tagLst>
</file>

<file path=ppt/tags/tag2386.xml><?xml version="1.0" encoding="utf-8"?>
<p:tagLst xmlns:p="http://schemas.openxmlformats.org/presentationml/2006/main">
  <p:tag name="KSO_WM_BEAUTIFY_FLAG" val=""/>
</p:tagLst>
</file>

<file path=ppt/tags/tag2387.xml><?xml version="1.0" encoding="utf-8"?>
<p:tagLst xmlns:p="http://schemas.openxmlformats.org/presentationml/2006/main">
  <p:tag name="KSO_WM_BEAUTIFY_FLAG" val=""/>
</p:tagLst>
</file>

<file path=ppt/tags/tag2388.xml><?xml version="1.0" encoding="utf-8"?>
<p:tagLst xmlns:p="http://schemas.openxmlformats.org/presentationml/2006/main">
  <p:tag name="KSO_WM_BEAUTIFY_FLAG" val=""/>
</p:tagLst>
</file>

<file path=ppt/tags/tag238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0.xml><?xml version="1.0" encoding="utf-8"?>
<p:tagLst xmlns:p="http://schemas.openxmlformats.org/presentationml/2006/main">
  <p:tag name="KSO_WM_BEAUTIFY_FLAG" val=""/>
</p:tagLst>
</file>

<file path=ppt/tags/tag2391.xml><?xml version="1.0" encoding="utf-8"?>
<p:tagLst xmlns:p="http://schemas.openxmlformats.org/presentationml/2006/main">
  <p:tag name="KSO_WM_BEAUTIFY_FLAG" val=""/>
</p:tagLst>
</file>

<file path=ppt/tags/tag2392.xml><?xml version="1.0" encoding="utf-8"?>
<p:tagLst xmlns:p="http://schemas.openxmlformats.org/presentationml/2006/main">
  <p:tag name="KSO_WM_BEAUTIFY_FLAG" val=""/>
</p:tagLst>
</file>

<file path=ppt/tags/tag2393.xml><?xml version="1.0" encoding="utf-8"?>
<p:tagLst xmlns:p="http://schemas.openxmlformats.org/presentationml/2006/main">
  <p:tag name="KSO_WM_BEAUTIFY_FLAG" val=""/>
</p:tagLst>
</file>

<file path=ppt/tags/tag2394.xml><?xml version="1.0" encoding="utf-8"?>
<p:tagLst xmlns:p="http://schemas.openxmlformats.org/presentationml/2006/main">
  <p:tag name="KSO_WM_BEAUTIFY_FLAG" val=""/>
</p:tagLst>
</file>

<file path=ppt/tags/tag2395.xml><?xml version="1.0" encoding="utf-8"?>
<p:tagLst xmlns:p="http://schemas.openxmlformats.org/presentationml/2006/main">
  <p:tag name="KSO_WM_BEAUTIFY_FLAG" val=""/>
</p:tagLst>
</file>

<file path=ppt/tags/tag239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7.xml><?xml version="1.0" encoding="utf-8"?>
<p:tagLst xmlns:p="http://schemas.openxmlformats.org/presentationml/2006/main">
  <p:tag name="KSO_WM_BEAUTIFY_FLAG" val=""/>
</p:tagLst>
</file>

<file path=ppt/tags/tag2398.xml><?xml version="1.0" encoding="utf-8"?>
<p:tagLst xmlns:p="http://schemas.openxmlformats.org/presentationml/2006/main">
  <p:tag name="KSO_WM_BEAUTIFY_FLAG" val=""/>
</p:tagLst>
</file>

<file path=ppt/tags/tag239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00.xml><?xml version="1.0" encoding="utf-8"?>
<p:tagLst xmlns:p="http://schemas.openxmlformats.org/presentationml/2006/main">
  <p:tag name="KSO_WM_BEAUTIFY_FLAG" val=""/>
</p:tagLst>
</file>

<file path=ppt/tags/tag2401.xml><?xml version="1.0" encoding="utf-8"?>
<p:tagLst xmlns:p="http://schemas.openxmlformats.org/presentationml/2006/main">
  <p:tag name="KSO_WM_BEAUTIFY_FLAG" val=""/>
</p:tagLst>
</file>

<file path=ppt/tags/tag2402.xml><?xml version="1.0" encoding="utf-8"?>
<p:tagLst xmlns:p="http://schemas.openxmlformats.org/presentationml/2006/main">
  <p:tag name="KSO_WM_BEAUTIFY_FLAG" val=""/>
</p:tagLst>
</file>

<file path=ppt/tags/tag240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4.xml><?xml version="1.0" encoding="utf-8"?>
<p:tagLst xmlns:p="http://schemas.openxmlformats.org/presentationml/2006/main">
  <p:tag name="KSO_WM_BEAUTIFY_FLAG" val=""/>
</p:tagLst>
</file>

<file path=ppt/tags/tag2405.xml><?xml version="1.0" encoding="utf-8"?>
<p:tagLst xmlns:p="http://schemas.openxmlformats.org/presentationml/2006/main">
  <p:tag name="KSO_WM_BEAUTIFY_FLAG" val=""/>
</p:tagLst>
</file>

<file path=ppt/tags/tag2406.xml><?xml version="1.0" encoding="utf-8"?>
<p:tagLst xmlns:p="http://schemas.openxmlformats.org/presentationml/2006/main">
  <p:tag name="KSO_WM_BEAUTIFY_FLAG" val=""/>
</p:tagLst>
</file>

<file path=ppt/tags/tag2407.xml><?xml version="1.0" encoding="utf-8"?>
<p:tagLst xmlns:p="http://schemas.openxmlformats.org/presentationml/2006/main">
  <p:tag name="KSO_WM_BEAUTIFY_FLAG" val=""/>
</p:tagLst>
</file>

<file path=ppt/tags/tag2408.xml><?xml version="1.0" encoding="utf-8"?>
<p:tagLst xmlns:p="http://schemas.openxmlformats.org/presentationml/2006/main">
  <p:tag name="KSO_WM_BEAUTIFY_FLAG" val=""/>
</p:tagLst>
</file>

<file path=ppt/tags/tag24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.xml><?xml version="1.0" encoding="utf-8"?>
<p:tagLst xmlns:p="http://schemas.openxmlformats.org/presentationml/2006/main">
  <p:tag name="KSO_WM_BEAUTIFY_FLAG" val=""/>
</p:tagLst>
</file>

<file path=ppt/tags/tag2410.xml><?xml version="1.0" encoding="utf-8"?>
<p:tagLst xmlns:p="http://schemas.openxmlformats.org/presentationml/2006/main">
  <p:tag name="KSO_WM_BEAUTIFY_FLAG" val=""/>
</p:tagLst>
</file>

<file path=ppt/tags/tag2411.xml><?xml version="1.0" encoding="utf-8"?>
<p:tagLst xmlns:p="http://schemas.openxmlformats.org/presentationml/2006/main">
  <p:tag name="KSO_WM_BEAUTIFY_FLAG" val=""/>
</p:tagLst>
</file>

<file path=ppt/tags/tag2412.xml><?xml version="1.0" encoding="utf-8"?>
<p:tagLst xmlns:p="http://schemas.openxmlformats.org/presentationml/2006/main">
  <p:tag name="KSO_WM_BEAUTIFY_FLAG" val=""/>
</p:tagLst>
</file>

<file path=ppt/tags/tag2413.xml><?xml version="1.0" encoding="utf-8"?>
<p:tagLst xmlns:p="http://schemas.openxmlformats.org/presentationml/2006/main">
  <p:tag name="KSO_WM_BEAUTIFY_FLAG" val=""/>
</p:tagLst>
</file>

<file path=ppt/tags/tag2414.xml><?xml version="1.0" encoding="utf-8"?>
<p:tagLst xmlns:p="http://schemas.openxmlformats.org/presentationml/2006/main">
  <p:tag name="KSO_WM_BEAUTIFY_FLAG" val=""/>
</p:tagLst>
</file>

<file path=ppt/tags/tag241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6.xml><?xml version="1.0" encoding="utf-8"?>
<p:tagLst xmlns:p="http://schemas.openxmlformats.org/presentationml/2006/main">
  <p:tag name="KSO_WM_BEAUTIFY_FLAG" val=""/>
</p:tagLst>
</file>

<file path=ppt/tags/tag2417.xml><?xml version="1.0" encoding="utf-8"?>
<p:tagLst xmlns:p="http://schemas.openxmlformats.org/presentationml/2006/main">
  <p:tag name="KSO_WM_BEAUTIFY_FLAG" val=""/>
</p:tagLst>
</file>

<file path=ppt/tags/tag2418.xml><?xml version="1.0" encoding="utf-8"?>
<p:tagLst xmlns:p="http://schemas.openxmlformats.org/presentationml/2006/main">
  <p:tag name="KSO_WM_BEAUTIFY_FLAG" val=""/>
</p:tagLst>
</file>

<file path=ppt/tags/tag2419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20.xml><?xml version="1.0" encoding="utf-8"?>
<p:tagLst xmlns:p="http://schemas.openxmlformats.org/presentationml/2006/main">
  <p:tag name="KSO_WM_BEAUTIFY_FLAG" val=""/>
</p:tagLst>
</file>

<file path=ppt/tags/tag2421.xml><?xml version="1.0" encoding="utf-8"?>
<p:tagLst xmlns:p="http://schemas.openxmlformats.org/presentationml/2006/main">
  <p:tag name="KSO_WM_BEAUTIFY_FLAG" val=""/>
</p:tagLst>
</file>

<file path=ppt/tags/tag2422.xml><?xml version="1.0" encoding="utf-8"?>
<p:tagLst xmlns:p="http://schemas.openxmlformats.org/presentationml/2006/main">
  <p:tag name="KSO_WM_BEAUTIFY_FLAG" val=""/>
</p:tagLst>
</file>

<file path=ppt/tags/tag242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4.xml><?xml version="1.0" encoding="utf-8"?>
<p:tagLst xmlns:p="http://schemas.openxmlformats.org/presentationml/2006/main">
  <p:tag name="KSO_WM_BEAUTIFY_FLAG" val=""/>
</p:tagLst>
</file>

<file path=ppt/tags/tag2425.xml><?xml version="1.0" encoding="utf-8"?>
<p:tagLst xmlns:p="http://schemas.openxmlformats.org/presentationml/2006/main">
  <p:tag name="KSO_WM_BEAUTIFY_FLAG" val=""/>
</p:tagLst>
</file>

<file path=ppt/tags/tag2426.xml><?xml version="1.0" encoding="utf-8"?>
<p:tagLst xmlns:p="http://schemas.openxmlformats.org/presentationml/2006/main">
  <p:tag name="KSO_WM_BEAUTIFY_FLAG" val=""/>
</p:tagLst>
</file>

<file path=ppt/tags/tag2427.xml><?xml version="1.0" encoding="utf-8"?>
<p:tagLst xmlns:p="http://schemas.openxmlformats.org/presentationml/2006/main">
  <p:tag name="KSO_WM_BEAUTIFY_FLAG" val=""/>
</p:tagLst>
</file>

<file path=ppt/tags/tag2428.xml><?xml version="1.0" encoding="utf-8"?>
<p:tagLst xmlns:p="http://schemas.openxmlformats.org/presentationml/2006/main">
  <p:tag name="KSO_WM_BEAUTIFY_FLAG" val=""/>
</p:tagLst>
</file>

<file path=ppt/tags/tag2429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0.xml><?xml version="1.0" encoding="utf-8"?>
<p:tagLst xmlns:p="http://schemas.openxmlformats.org/presentationml/2006/main">
  <p:tag name="KSO_WM_BEAUTIFY_FLAG" val=""/>
</p:tagLst>
</file>

<file path=ppt/tags/tag243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2.xml><?xml version="1.0" encoding="utf-8"?>
<p:tagLst xmlns:p="http://schemas.openxmlformats.org/presentationml/2006/main">
  <p:tag name="KSO_WM_BEAUTIFY_FLAG" val=""/>
</p:tagLst>
</file>

<file path=ppt/tags/tag2433.xml><?xml version="1.0" encoding="utf-8"?>
<p:tagLst xmlns:p="http://schemas.openxmlformats.org/presentationml/2006/main">
  <p:tag name="KSO_WM_BEAUTIFY_FLAG" val=""/>
</p:tagLst>
</file>

<file path=ppt/tags/tag2434.xml><?xml version="1.0" encoding="utf-8"?>
<p:tagLst xmlns:p="http://schemas.openxmlformats.org/presentationml/2006/main">
  <p:tag name="KSO_WM_BEAUTIFY_FLAG" val=""/>
</p:tagLst>
</file>

<file path=ppt/tags/tag2435.xml><?xml version="1.0" encoding="utf-8"?>
<p:tagLst xmlns:p="http://schemas.openxmlformats.org/presentationml/2006/main">
  <p:tag name="KSO_WM_BEAUTIFY_FLAG" val=""/>
</p:tagLst>
</file>

<file path=ppt/tags/tag2436.xml><?xml version="1.0" encoding="utf-8"?>
<p:tagLst xmlns:p="http://schemas.openxmlformats.org/presentationml/2006/main">
  <p:tag name="KSO_WM_BEAUTIFY_FLAG" val=""/>
</p:tagLst>
</file>

<file path=ppt/tags/tag2437.xml><?xml version="1.0" encoding="utf-8"?>
<p:tagLst xmlns:p="http://schemas.openxmlformats.org/presentationml/2006/main">
  <p:tag name="KSO_WM_BEAUTIFY_FLAG" val=""/>
</p:tagLst>
</file>

<file path=ppt/tags/tag2438.xml><?xml version="1.0" encoding="utf-8"?>
<p:tagLst xmlns:p="http://schemas.openxmlformats.org/presentationml/2006/main">
  <p:tag name="KSO_WM_BEAUTIFY_FLAG" val=""/>
</p:tagLst>
</file>

<file path=ppt/tags/tag24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.xml><?xml version="1.0" encoding="utf-8"?>
<p:tagLst xmlns:p="http://schemas.openxmlformats.org/presentationml/2006/main">
  <p:tag name="KSO_WM_BEAUTIFY_FLAG" val=""/>
</p:tagLst>
</file>

<file path=ppt/tags/tag2440.xml><?xml version="1.0" encoding="utf-8"?>
<p:tagLst xmlns:p="http://schemas.openxmlformats.org/presentationml/2006/main">
  <p:tag name="KSO_WM_BEAUTIFY_FLAG" val=""/>
</p:tagLst>
</file>

<file path=ppt/tags/tag2441.xml><?xml version="1.0" encoding="utf-8"?>
<p:tagLst xmlns:p="http://schemas.openxmlformats.org/presentationml/2006/main">
  <p:tag name="KSO_WM_BEAUTIFY_FLAG" val=""/>
</p:tagLst>
</file>

<file path=ppt/tags/tag2442.xml><?xml version="1.0" encoding="utf-8"?>
<p:tagLst xmlns:p="http://schemas.openxmlformats.org/presentationml/2006/main">
  <p:tag name="KSO_WM_BEAUTIFY_FLAG" val=""/>
</p:tagLst>
</file>

<file path=ppt/tags/tag2443.xml><?xml version="1.0" encoding="utf-8"?>
<p:tagLst xmlns:p="http://schemas.openxmlformats.org/presentationml/2006/main">
  <p:tag name="KSO_WM_BEAUTIFY_FLAG" val=""/>
</p:tagLst>
</file>

<file path=ppt/tags/tag2444.xml><?xml version="1.0" encoding="utf-8"?>
<p:tagLst xmlns:p="http://schemas.openxmlformats.org/presentationml/2006/main">
  <p:tag name="KSO_WM_BEAUTIFY_FLAG" val=""/>
</p:tagLst>
</file>

<file path=ppt/tags/tag2445.xml><?xml version="1.0" encoding="utf-8"?>
<p:tagLst xmlns:p="http://schemas.openxmlformats.org/presentationml/2006/main">
  <p:tag name="KSO_WM_BEAUTIFY_FLAG" val=""/>
</p:tagLst>
</file>

<file path=ppt/tags/tag2446.xml><?xml version="1.0" encoding="utf-8"?>
<p:tagLst xmlns:p="http://schemas.openxmlformats.org/presentationml/2006/main">
  <p:tag name="KSO_WM_BEAUTIFY_FLAG" val=""/>
</p:tagLst>
</file>

<file path=ppt/tags/tag244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8.xml><?xml version="1.0" encoding="utf-8"?>
<p:tagLst xmlns:p="http://schemas.openxmlformats.org/presentationml/2006/main">
  <p:tag name="KSO_WM_BEAUTIFY_FLAG" val=""/>
</p:tagLst>
</file>

<file path=ppt/tags/tag2449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50.xml><?xml version="1.0" encoding="utf-8"?>
<p:tagLst xmlns:p="http://schemas.openxmlformats.org/presentationml/2006/main">
  <p:tag name="KSO_WM_BEAUTIFY_FLAG" val=""/>
</p:tagLst>
</file>

<file path=ppt/tags/tag2451.xml><?xml version="1.0" encoding="utf-8"?>
<p:tagLst xmlns:p="http://schemas.openxmlformats.org/presentationml/2006/main">
  <p:tag name="KSO_WM_BEAUTIFY_FLAG" val=""/>
</p:tagLst>
</file>

<file path=ppt/tags/tag2452.xml><?xml version="1.0" encoding="utf-8"?>
<p:tagLst xmlns:p="http://schemas.openxmlformats.org/presentationml/2006/main">
  <p:tag name="KSO_WM_BEAUTIFY_FLAG" val=""/>
</p:tagLst>
</file>

<file path=ppt/tags/tag2453.xml><?xml version="1.0" encoding="utf-8"?>
<p:tagLst xmlns:p="http://schemas.openxmlformats.org/presentationml/2006/main">
  <p:tag name="KSO_WM_BEAUTIFY_FLAG" val=""/>
</p:tagLst>
</file>

<file path=ppt/tags/tag2454.xml><?xml version="1.0" encoding="utf-8"?>
<p:tagLst xmlns:p="http://schemas.openxmlformats.org/presentationml/2006/main">
  <p:tag name="KSO_WM_BEAUTIFY_FLAG" val=""/>
</p:tagLst>
</file>

<file path=ppt/tags/tag245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56.xml><?xml version="1.0" encoding="utf-8"?>
<p:tagLst xmlns:p="http://schemas.openxmlformats.org/presentationml/2006/main">
  <p:tag name="KSO_WM_BEAUTIFY_FLAG" val=""/>
</p:tagLst>
</file>

<file path=ppt/tags/tag2457.xml><?xml version="1.0" encoding="utf-8"?>
<p:tagLst xmlns:p="http://schemas.openxmlformats.org/presentationml/2006/main">
  <p:tag name="KSO_WM_BEAUTIFY_FLAG" val=""/>
</p:tagLst>
</file>

<file path=ppt/tags/tag2458.xml><?xml version="1.0" encoding="utf-8"?>
<p:tagLst xmlns:p="http://schemas.openxmlformats.org/presentationml/2006/main">
  <p:tag name="KSO_WM_BEAUTIFY_FLAG" val=""/>
</p:tagLst>
</file>

<file path=ppt/tags/tag2459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60.xml><?xml version="1.0" encoding="utf-8"?>
<p:tagLst xmlns:p="http://schemas.openxmlformats.org/presentationml/2006/main">
  <p:tag name="KSO_WM_BEAUTIFY_FLAG" val=""/>
</p:tagLst>
</file>

<file path=ppt/tags/tag2461.xml><?xml version="1.0" encoding="utf-8"?>
<p:tagLst xmlns:p="http://schemas.openxmlformats.org/presentationml/2006/main">
  <p:tag name="KSO_WM_BEAUTIFY_FLAG" val=""/>
</p:tagLst>
</file>

<file path=ppt/tags/tag246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3.xml><?xml version="1.0" encoding="utf-8"?>
<p:tagLst xmlns:p="http://schemas.openxmlformats.org/presentationml/2006/main">
  <p:tag name="KSO_WM_BEAUTIFY_FLAG" val=""/>
</p:tagLst>
</file>

<file path=ppt/tags/tag2464.xml><?xml version="1.0" encoding="utf-8"?>
<p:tagLst xmlns:p="http://schemas.openxmlformats.org/presentationml/2006/main">
  <p:tag name="KSO_WM_BEAUTIFY_FLAG" val=""/>
</p:tagLst>
</file>

<file path=ppt/tags/tag2465.xml><?xml version="1.0" encoding="utf-8"?>
<p:tagLst xmlns:p="http://schemas.openxmlformats.org/presentationml/2006/main">
  <p:tag name="KSO_WM_BEAUTIFY_FLAG" val=""/>
</p:tagLst>
</file>

<file path=ppt/tags/tag2466.xml><?xml version="1.0" encoding="utf-8"?>
<p:tagLst xmlns:p="http://schemas.openxmlformats.org/presentationml/2006/main">
  <p:tag name="KSO_WM_BEAUTIFY_FLAG" val=""/>
</p:tagLst>
</file>

<file path=ppt/tags/tag2467.xml><?xml version="1.0" encoding="utf-8"?>
<p:tagLst xmlns:p="http://schemas.openxmlformats.org/presentationml/2006/main">
  <p:tag name="KSO_WM_BEAUTIFY_FLAG" val=""/>
</p:tagLst>
</file>

<file path=ppt/tags/tag2468.xml><?xml version="1.0" encoding="utf-8"?>
<p:tagLst xmlns:p="http://schemas.openxmlformats.org/presentationml/2006/main">
  <p:tag name="KSO_WM_BEAUTIFY_FLAG" val=""/>
</p:tagLst>
</file>

<file path=ppt/tags/tag2469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1.xml><?xml version="1.0" encoding="utf-8"?>
<p:tagLst xmlns:p="http://schemas.openxmlformats.org/presentationml/2006/main">
  <p:tag name="KSO_WM_BEAUTIFY_FLAG" val=""/>
</p:tagLst>
</file>

<file path=ppt/tags/tag2472.xml><?xml version="1.0" encoding="utf-8"?>
<p:tagLst xmlns:p="http://schemas.openxmlformats.org/presentationml/2006/main">
  <p:tag name="KSO_WM_BEAUTIFY_FLAG" val=""/>
</p:tagLst>
</file>

<file path=ppt/tags/tag2473.xml><?xml version="1.0" encoding="utf-8"?>
<p:tagLst xmlns:p="http://schemas.openxmlformats.org/presentationml/2006/main">
  <p:tag name="KSO_WM_BEAUTIFY_FLAG" val=""/>
</p:tagLst>
</file>

<file path=ppt/tags/tag2474.xml><?xml version="1.0" encoding="utf-8"?>
<p:tagLst xmlns:p="http://schemas.openxmlformats.org/presentationml/2006/main">
  <p:tag name="KSO_WM_BEAUTIFY_FLAG" val=""/>
</p:tagLst>
</file>

<file path=ppt/tags/tag2475.xml><?xml version="1.0" encoding="utf-8"?>
<p:tagLst xmlns:p="http://schemas.openxmlformats.org/presentationml/2006/main">
  <p:tag name="KSO_WM_BEAUTIFY_FLAG" val=""/>
</p:tagLst>
</file>

<file path=ppt/tags/tag2476.xml><?xml version="1.0" encoding="utf-8"?>
<p:tagLst xmlns:p="http://schemas.openxmlformats.org/presentationml/2006/main">
  <p:tag name="KSO_WM_BEAUTIFY_FLAG" val=""/>
</p:tagLst>
</file>

<file path=ppt/tags/tag24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8.xml><?xml version="1.0" encoding="utf-8"?>
<p:tagLst xmlns:p="http://schemas.openxmlformats.org/presentationml/2006/main">
  <p:tag name="KSO_WM_BEAUTIFY_FLAG" val=""/>
</p:tagLst>
</file>

<file path=ppt/tags/tag2479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80.xml><?xml version="1.0" encoding="utf-8"?>
<p:tagLst xmlns:p="http://schemas.openxmlformats.org/presentationml/2006/main">
  <p:tag name="KSO_WM_BEAUTIFY_FLAG" val=""/>
</p:tagLst>
</file>

<file path=ppt/tags/tag2481.xml><?xml version="1.0" encoding="utf-8"?>
<p:tagLst xmlns:p="http://schemas.openxmlformats.org/presentationml/2006/main">
  <p:tag name="KSO_WM_BEAUTIFY_FLAG" val=""/>
</p:tagLst>
</file>

<file path=ppt/tags/tag2482.xml><?xml version="1.0" encoding="utf-8"?>
<p:tagLst xmlns:p="http://schemas.openxmlformats.org/presentationml/2006/main">
  <p:tag name="KSO_WM_BEAUTIFY_FLAG" val=""/>
</p:tagLst>
</file>

<file path=ppt/tags/tag24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4.xml><?xml version="1.0" encoding="utf-8"?>
<p:tagLst xmlns:p="http://schemas.openxmlformats.org/presentationml/2006/main">
  <p:tag name="KSO_WM_BEAUTIFY_FLAG" val=""/>
</p:tagLst>
</file>

<file path=ppt/tags/tag2485.xml><?xml version="1.0" encoding="utf-8"?>
<p:tagLst xmlns:p="http://schemas.openxmlformats.org/presentationml/2006/main">
  <p:tag name="KSO_WM_BEAUTIFY_FLAG" val=""/>
</p:tagLst>
</file>

<file path=ppt/tags/tag2486.xml><?xml version="1.0" encoding="utf-8"?>
<p:tagLst xmlns:p="http://schemas.openxmlformats.org/presentationml/2006/main">
  <p:tag name="KSO_WM_BEAUTIFY_FLAG" val=""/>
</p:tagLst>
</file>

<file path=ppt/tags/tag2487.xml><?xml version="1.0" encoding="utf-8"?>
<p:tagLst xmlns:p="http://schemas.openxmlformats.org/presentationml/2006/main">
  <p:tag name="KSO_WM_BEAUTIFY_FLAG" val=""/>
</p:tagLst>
</file>

<file path=ppt/tags/tag2488.xml><?xml version="1.0" encoding="utf-8"?>
<p:tagLst xmlns:p="http://schemas.openxmlformats.org/presentationml/2006/main">
  <p:tag name="KSO_WM_BEAUTIFY_FLAG" val=""/>
</p:tagLst>
</file>

<file path=ppt/tags/tag2489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49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1.xml><?xml version="1.0" encoding="utf-8"?>
<p:tagLst xmlns:p="http://schemas.openxmlformats.org/presentationml/2006/main">
  <p:tag name="KSO_WM_BEAUTIFY_FLAG" val=""/>
</p:tagLst>
</file>

<file path=ppt/tags/tag2492.xml><?xml version="1.0" encoding="utf-8"?>
<p:tagLst xmlns:p="http://schemas.openxmlformats.org/presentationml/2006/main">
  <p:tag name="KSO_WM_BEAUTIFY_FLAG" val=""/>
</p:tagLst>
</file>

<file path=ppt/tags/tag2493.xml><?xml version="1.0" encoding="utf-8"?>
<p:tagLst xmlns:p="http://schemas.openxmlformats.org/presentationml/2006/main">
  <p:tag name="KSO_WM_BEAUTIFY_FLAG" val=""/>
</p:tagLst>
</file>

<file path=ppt/tags/tag2494.xml><?xml version="1.0" encoding="utf-8"?>
<p:tagLst xmlns:p="http://schemas.openxmlformats.org/presentationml/2006/main">
  <p:tag name="KSO_WM_BEAUTIFY_FLAG" val=""/>
</p:tagLst>
</file>

<file path=ppt/tags/tag2495.xml><?xml version="1.0" encoding="utf-8"?>
<p:tagLst xmlns:p="http://schemas.openxmlformats.org/presentationml/2006/main">
  <p:tag name="KSO_WM_BEAUTIFY_FLAG" val=""/>
</p:tagLst>
</file>

<file path=ppt/tags/tag249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7.xml><?xml version="1.0" encoding="utf-8"?>
<p:tagLst xmlns:p="http://schemas.openxmlformats.org/presentationml/2006/main">
  <p:tag name="KSO_WM_BEAUTIFY_FLAG" val=""/>
</p:tagLst>
</file>

<file path=ppt/tags/tag2498.xml><?xml version="1.0" encoding="utf-8"?>
<p:tagLst xmlns:p="http://schemas.openxmlformats.org/presentationml/2006/main">
  <p:tag name="KSO_WM_BEAUTIFY_FLAG" val=""/>
</p:tagLst>
</file>

<file path=ppt/tags/tag249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0.xml><?xml version="1.0" encoding="utf-8"?>
<p:tagLst xmlns:p="http://schemas.openxmlformats.org/presentationml/2006/main">
  <p:tag name="KSO_WM_BEAUTIFY_FLAG" val=""/>
</p:tagLst>
</file>

<file path=ppt/tags/tag250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2.xml><?xml version="1.0" encoding="utf-8"?>
<p:tagLst xmlns:p="http://schemas.openxmlformats.org/presentationml/2006/main">
  <p:tag name="KSO_WM_BEAUTIFY_FLAG" val=""/>
</p:tagLst>
</file>

<file path=ppt/tags/tag2503.xml><?xml version="1.0" encoding="utf-8"?>
<p:tagLst xmlns:p="http://schemas.openxmlformats.org/presentationml/2006/main">
  <p:tag name="KSO_WM_BEAUTIFY_FLAG" val=""/>
</p:tagLst>
</file>

<file path=ppt/tags/tag2504.xml><?xml version="1.0" encoding="utf-8"?>
<p:tagLst xmlns:p="http://schemas.openxmlformats.org/presentationml/2006/main">
  <p:tag name="KSO_WM_BEAUTIFY_FLAG" val=""/>
</p:tagLst>
</file>

<file path=ppt/tags/tag2505.xml><?xml version="1.0" encoding="utf-8"?>
<p:tagLst xmlns:p="http://schemas.openxmlformats.org/presentationml/2006/main">
  <p:tag name="KSO_WM_BEAUTIFY_FLAG" val=""/>
</p:tagLst>
</file>

<file path=ppt/tags/tag2506.xml><?xml version="1.0" encoding="utf-8"?>
<p:tagLst xmlns:p="http://schemas.openxmlformats.org/presentationml/2006/main">
  <p:tag name="KSO_WM_BEAUTIFY_FLAG" val=""/>
</p:tagLst>
</file>

<file path=ppt/tags/tag2507.xml><?xml version="1.0" encoding="utf-8"?>
<p:tagLst xmlns:p="http://schemas.openxmlformats.org/presentationml/2006/main">
  <p:tag name="KSO_WM_BEAUTIFY_FLAG" val=""/>
</p:tagLst>
</file>

<file path=ppt/tags/tag250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9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10.xml><?xml version="1.0" encoding="utf-8"?>
<p:tagLst xmlns:p="http://schemas.openxmlformats.org/presentationml/2006/main">
  <p:tag name="KSO_WM_BEAUTIFY_FLAG" val=""/>
</p:tagLst>
</file>

<file path=ppt/tags/tag2511.xml><?xml version="1.0" encoding="utf-8"?>
<p:tagLst xmlns:p="http://schemas.openxmlformats.org/presentationml/2006/main">
  <p:tag name="KSO_WM_BEAUTIFY_FLAG" val=""/>
</p:tagLst>
</file>

<file path=ppt/tags/tag2512.xml><?xml version="1.0" encoding="utf-8"?>
<p:tagLst xmlns:p="http://schemas.openxmlformats.org/presentationml/2006/main">
  <p:tag name="KSO_WM_BEAUTIFY_FLAG" val=""/>
</p:tagLst>
</file>

<file path=ppt/tags/tag2513.xml><?xml version="1.0" encoding="utf-8"?>
<p:tagLst xmlns:p="http://schemas.openxmlformats.org/presentationml/2006/main">
  <p:tag name="KSO_WM_BEAUTIFY_FLAG" val=""/>
</p:tagLst>
</file>

<file path=ppt/tags/tag2514.xml><?xml version="1.0" encoding="utf-8"?>
<p:tagLst xmlns:p="http://schemas.openxmlformats.org/presentationml/2006/main">
  <p:tag name="KSO_WM_BEAUTIFY_FLAG" val=""/>
</p:tagLst>
</file>

<file path=ppt/tags/tag2515.xml><?xml version="1.0" encoding="utf-8"?>
<p:tagLst xmlns:p="http://schemas.openxmlformats.org/presentationml/2006/main">
  <p:tag name="KSO_WM_BEAUTIFY_FLAG" val=""/>
</p:tagLst>
</file>

<file path=ppt/tags/tag2516.xml><?xml version="1.0" encoding="utf-8"?>
<p:tagLst xmlns:p="http://schemas.openxmlformats.org/presentationml/2006/main">
  <p:tag name="KSO_WM_BEAUTIFY_FLAG" val=""/>
</p:tagLst>
</file>

<file path=ppt/tags/tag251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8.xml><?xml version="1.0" encoding="utf-8"?>
<p:tagLst xmlns:p="http://schemas.openxmlformats.org/presentationml/2006/main">
  <p:tag name="KSO_WM_BEAUTIFY_FLAG" val=""/>
</p:tagLst>
</file>

<file path=ppt/tags/tag2519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20.xml><?xml version="1.0" encoding="utf-8"?>
<p:tagLst xmlns:p="http://schemas.openxmlformats.org/presentationml/2006/main">
  <p:tag name="KSO_WM_BEAUTIFY_FLAG" val=""/>
</p:tagLst>
</file>

<file path=ppt/tags/tag2521.xml><?xml version="1.0" encoding="utf-8"?>
<p:tagLst xmlns:p="http://schemas.openxmlformats.org/presentationml/2006/main">
  <p:tag name="KSO_WM_BEAUTIFY_FLAG" val=""/>
</p:tagLst>
</file>

<file path=ppt/tags/tag2522.xml><?xml version="1.0" encoding="utf-8"?>
<p:tagLst xmlns:p="http://schemas.openxmlformats.org/presentationml/2006/main">
  <p:tag name="KSO_WM_BEAUTIFY_FLAG" val=""/>
</p:tagLst>
</file>

<file path=ppt/tags/tag2523.xml><?xml version="1.0" encoding="utf-8"?>
<p:tagLst xmlns:p="http://schemas.openxmlformats.org/presentationml/2006/main">
  <p:tag name="KSO_WM_BEAUTIFY_FLAG" val=""/>
</p:tagLst>
</file>

<file path=ppt/tags/tag2524.xml><?xml version="1.0" encoding="utf-8"?>
<p:tagLst xmlns:p="http://schemas.openxmlformats.org/presentationml/2006/main">
  <p:tag name="KSO_WM_BEAUTIFY_FLAG" val=""/>
</p:tagLst>
</file>

<file path=ppt/tags/tag25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6.xml><?xml version="1.0" encoding="utf-8"?>
<p:tagLst xmlns:p="http://schemas.openxmlformats.org/presentationml/2006/main">
  <p:tag name="KSO_WM_BEAUTIFY_FLAG" val=""/>
</p:tagLst>
</file>

<file path=ppt/tags/tag2527.xml><?xml version="1.0" encoding="utf-8"?>
<p:tagLst xmlns:p="http://schemas.openxmlformats.org/presentationml/2006/main">
  <p:tag name="KSO_WM_BEAUTIFY_FLAG" val=""/>
</p:tagLst>
</file>

<file path=ppt/tags/tag2528.xml><?xml version="1.0" encoding="utf-8"?>
<p:tagLst xmlns:p="http://schemas.openxmlformats.org/presentationml/2006/main">
  <p:tag name="KSO_WM_BEAUTIFY_FLAG" val=""/>
</p:tagLst>
</file>

<file path=ppt/tags/tag2529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30.xml><?xml version="1.0" encoding="utf-8"?>
<p:tagLst xmlns:p="http://schemas.openxmlformats.org/presentationml/2006/main">
  <p:tag name="KSO_WM_BEAUTIFY_FLAG" val=""/>
</p:tagLst>
</file>

<file path=ppt/tags/tag2531.xml><?xml version="1.0" encoding="utf-8"?>
<p:tagLst xmlns:p="http://schemas.openxmlformats.org/presentationml/2006/main">
  <p:tag name="KSO_WM_BEAUTIFY_FLAG" val=""/>
</p:tagLst>
</file>

<file path=ppt/tags/tag25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3.xml><?xml version="1.0" encoding="utf-8"?>
<p:tagLst xmlns:p="http://schemas.openxmlformats.org/presentationml/2006/main">
  <p:tag name="KSO_WM_BEAUTIFY_FLAG" val=""/>
</p:tagLst>
</file>

<file path=ppt/tags/tag2534.xml><?xml version="1.0" encoding="utf-8"?>
<p:tagLst xmlns:p="http://schemas.openxmlformats.org/presentationml/2006/main">
  <p:tag name="KSO_WM_BEAUTIFY_FLAG" val=""/>
</p:tagLst>
</file>

<file path=ppt/tags/tag2535.xml><?xml version="1.0" encoding="utf-8"?>
<p:tagLst xmlns:p="http://schemas.openxmlformats.org/presentationml/2006/main">
  <p:tag name="KSO_WM_BEAUTIFY_FLAG" val=""/>
</p:tagLst>
</file>

<file path=ppt/tags/tag2536.xml><?xml version="1.0" encoding="utf-8"?>
<p:tagLst xmlns:p="http://schemas.openxmlformats.org/presentationml/2006/main">
  <p:tag name="KSO_WM_BEAUTIFY_FLAG" val=""/>
</p:tagLst>
</file>

<file path=ppt/tags/tag2537.xml><?xml version="1.0" encoding="utf-8"?>
<p:tagLst xmlns:p="http://schemas.openxmlformats.org/presentationml/2006/main">
  <p:tag name="KSO_WM_BEAUTIFY_FLAG" val=""/>
</p:tagLst>
</file>

<file path=ppt/tags/tag253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9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40.xml><?xml version="1.0" encoding="utf-8"?>
<p:tagLst xmlns:p="http://schemas.openxmlformats.org/presentationml/2006/main">
  <p:tag name="KSO_WM_BEAUTIFY_FLAG" val=""/>
</p:tagLst>
</file>

<file path=ppt/tags/tag2541.xml><?xml version="1.0" encoding="utf-8"?>
<p:tagLst xmlns:p="http://schemas.openxmlformats.org/presentationml/2006/main">
  <p:tag name="KSO_WM_BEAUTIFY_FLAG" val=""/>
</p:tagLst>
</file>

<file path=ppt/tags/tag2542.xml><?xml version="1.0" encoding="utf-8"?>
<p:tagLst xmlns:p="http://schemas.openxmlformats.org/presentationml/2006/main">
  <p:tag name="KSO_WM_BEAUTIFY_FLAG" val=""/>
</p:tagLst>
</file>

<file path=ppt/tags/tag2543.xml><?xml version="1.0" encoding="utf-8"?>
<p:tagLst xmlns:p="http://schemas.openxmlformats.org/presentationml/2006/main">
  <p:tag name="KSO_WM_BEAUTIFY_FLAG" val=""/>
</p:tagLst>
</file>

<file path=ppt/tags/tag25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45.xml><?xml version="1.0" encoding="utf-8"?>
<p:tagLst xmlns:p="http://schemas.openxmlformats.org/presentationml/2006/main">
  <p:tag name="KSO_WM_BEAUTIFY_FLAG" val=""/>
</p:tagLst>
</file>

<file path=ppt/tags/tag2546.xml><?xml version="1.0" encoding="utf-8"?>
<p:tagLst xmlns:p="http://schemas.openxmlformats.org/presentationml/2006/main">
  <p:tag name="KSO_WM_BEAUTIFY_FLAG" val=""/>
</p:tagLst>
</file>

<file path=ppt/tags/tag2547.xml><?xml version="1.0" encoding="utf-8"?>
<p:tagLst xmlns:p="http://schemas.openxmlformats.org/presentationml/2006/main">
  <p:tag name="KSO_WM_BEAUTIFY_FLAG" val=""/>
</p:tagLst>
</file>

<file path=ppt/tags/tag2548.xml><?xml version="1.0" encoding="utf-8"?>
<p:tagLst xmlns:p="http://schemas.openxmlformats.org/presentationml/2006/main">
  <p:tag name="KSO_WM_BEAUTIFY_FLAG" val=""/>
</p:tagLst>
</file>

<file path=ppt/tags/tag2549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5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51.xml><?xml version="1.0" encoding="utf-8"?>
<p:tagLst xmlns:p="http://schemas.openxmlformats.org/presentationml/2006/main">
  <p:tag name="KSO_WM_BEAUTIFY_FLAG" val=""/>
</p:tagLst>
</file>

<file path=ppt/tags/tag2552.xml><?xml version="1.0" encoding="utf-8"?>
<p:tagLst xmlns:p="http://schemas.openxmlformats.org/presentationml/2006/main">
  <p:tag name="KSO_WM_BEAUTIFY_FLAG" val=""/>
</p:tagLst>
</file>

<file path=ppt/tags/tag2553.xml><?xml version="1.0" encoding="utf-8"?>
<p:tagLst xmlns:p="http://schemas.openxmlformats.org/presentationml/2006/main">
  <p:tag name="KSO_WM_BEAUTIFY_FLAG" val=""/>
</p:tagLst>
</file>

<file path=ppt/tags/tag2554.xml><?xml version="1.0" encoding="utf-8"?>
<p:tagLst xmlns:p="http://schemas.openxmlformats.org/presentationml/2006/main">
  <p:tag name="KSO_WM_BEAUTIFY_FLAG" val=""/>
</p:tagLst>
</file>

<file path=ppt/tags/tag2555.xml><?xml version="1.0" encoding="utf-8"?>
<p:tagLst xmlns:p="http://schemas.openxmlformats.org/presentationml/2006/main">
  <p:tag name="KSO_WM_BEAUTIFY_FLAG" val=""/>
</p:tagLst>
</file>

<file path=ppt/tags/tag255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57.xml><?xml version="1.0" encoding="utf-8"?>
<p:tagLst xmlns:p="http://schemas.openxmlformats.org/presentationml/2006/main">
  <p:tag name="KSO_WM_BEAUTIFY_FLAG" val=""/>
</p:tagLst>
</file>

<file path=ppt/tags/tag2558.xml><?xml version="1.0" encoding="utf-8"?>
<p:tagLst xmlns:p="http://schemas.openxmlformats.org/presentationml/2006/main">
  <p:tag name="KSO_WM_BEAUTIFY_FLAG" val=""/>
</p:tagLst>
</file>

<file path=ppt/tags/tag2559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60.xml><?xml version="1.0" encoding="utf-8"?>
<p:tagLst xmlns:p="http://schemas.openxmlformats.org/presentationml/2006/main">
  <p:tag name="KSO_WM_BEAUTIFY_FLAG" val=""/>
</p:tagLst>
</file>

<file path=ppt/tags/tag25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2.xml><?xml version="1.0" encoding="utf-8"?>
<p:tagLst xmlns:p="http://schemas.openxmlformats.org/presentationml/2006/main">
  <p:tag name="KSO_WM_BEAUTIFY_FLAG" val=""/>
</p:tagLst>
</file>

<file path=ppt/tags/tag2563.xml><?xml version="1.0" encoding="utf-8"?>
<p:tagLst xmlns:p="http://schemas.openxmlformats.org/presentationml/2006/main">
  <p:tag name="KSO_WM_BEAUTIFY_FLAG" val=""/>
</p:tagLst>
</file>

<file path=ppt/tags/tag2564.xml><?xml version="1.0" encoding="utf-8"?>
<p:tagLst xmlns:p="http://schemas.openxmlformats.org/presentationml/2006/main">
  <p:tag name="KSO_WM_BEAUTIFY_FLAG" val=""/>
</p:tagLst>
</file>

<file path=ppt/tags/tag2565.xml><?xml version="1.0" encoding="utf-8"?>
<p:tagLst xmlns:p="http://schemas.openxmlformats.org/presentationml/2006/main">
  <p:tag name="KSO_WM_BEAUTIFY_FLAG" val=""/>
</p:tagLst>
</file>

<file path=ppt/tags/tag2566.xml><?xml version="1.0" encoding="utf-8"?>
<p:tagLst xmlns:p="http://schemas.openxmlformats.org/presentationml/2006/main">
  <p:tag name="KSO_WM_BEAUTIFY_FLAG" val=""/>
</p:tagLst>
</file>

<file path=ppt/tags/tag25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8.xml><?xml version="1.0" encoding="utf-8"?>
<p:tagLst xmlns:p="http://schemas.openxmlformats.org/presentationml/2006/main">
  <p:tag name="KSO_WM_BEAUTIFY_FLAG" val=""/>
</p:tagLst>
</file>

<file path=ppt/tags/tag2569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70.xml><?xml version="1.0" encoding="utf-8"?>
<p:tagLst xmlns:p="http://schemas.openxmlformats.org/presentationml/2006/main">
  <p:tag name="KSO_WM_BEAUTIFY_FLAG" val=""/>
</p:tagLst>
</file>

<file path=ppt/tags/tag257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72.xml><?xml version="1.0" encoding="utf-8"?>
<p:tagLst xmlns:p="http://schemas.openxmlformats.org/presentationml/2006/main">
  <p:tag name="KSO_WM_BEAUTIFY_FLAG" val=""/>
</p:tagLst>
</file>

<file path=ppt/tags/tag2573.xml><?xml version="1.0" encoding="utf-8"?>
<p:tagLst xmlns:p="http://schemas.openxmlformats.org/presentationml/2006/main">
  <p:tag name="KSO_WM_BEAUTIFY_FLAG" val=""/>
</p:tagLst>
</file>

<file path=ppt/tags/tag2574.xml><?xml version="1.0" encoding="utf-8"?>
<p:tagLst xmlns:p="http://schemas.openxmlformats.org/presentationml/2006/main">
  <p:tag name="KSO_WM_BEAUTIFY_FLAG" val=""/>
</p:tagLst>
</file>

<file path=ppt/tags/tag257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76.xml><?xml version="1.0" encoding="utf-8"?>
<p:tagLst xmlns:p="http://schemas.openxmlformats.org/presentationml/2006/main">
  <p:tag name="KSO_WM_BEAUTIFY_FLAG" val=""/>
</p:tagLst>
</file>

<file path=ppt/tags/tag2577.xml><?xml version="1.0" encoding="utf-8"?>
<p:tagLst xmlns:p="http://schemas.openxmlformats.org/presentationml/2006/main">
  <p:tag name="KSO_WM_BEAUTIFY_FLAG" val=""/>
</p:tagLst>
</file>

<file path=ppt/tags/tag2578.xml><?xml version="1.0" encoding="utf-8"?>
<p:tagLst xmlns:p="http://schemas.openxmlformats.org/presentationml/2006/main">
  <p:tag name="KSO_WM_BEAUTIFY_FLAG" val=""/>
</p:tagLst>
</file>

<file path=ppt/tags/tag2579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80.xml><?xml version="1.0" encoding="utf-8"?>
<p:tagLst xmlns:p="http://schemas.openxmlformats.org/presentationml/2006/main">
  <p:tag name="KSO_WM_BEAUTIFY_FLAG" val=""/>
</p:tagLst>
</file>

<file path=ppt/tags/tag2581.xml><?xml version="1.0" encoding="utf-8"?>
<p:tagLst xmlns:p="http://schemas.openxmlformats.org/presentationml/2006/main">
  <p:tag name="KSO_WM_BEAUTIFY_FLAG" val=""/>
</p:tagLst>
</file>

<file path=ppt/tags/tag2582.xml><?xml version="1.0" encoding="utf-8"?>
<p:tagLst xmlns:p="http://schemas.openxmlformats.org/presentationml/2006/main">
  <p:tag name="KSO_WM_BEAUTIFY_FLAG" val=""/>
</p:tagLst>
</file>

<file path=ppt/tags/tag2583.xml><?xml version="1.0" encoding="utf-8"?>
<p:tagLst xmlns:p="http://schemas.openxmlformats.org/presentationml/2006/main">
  <p:tag name="KSO_WM_BEAUTIFY_FLAG" val=""/>
</p:tagLst>
</file>

<file path=ppt/tags/tag2584.xml><?xml version="1.0" encoding="utf-8"?>
<p:tagLst xmlns:p="http://schemas.openxmlformats.org/presentationml/2006/main">
  <p:tag name="KSO_WM_BEAUTIFY_FLAG" val=""/>
</p:tagLst>
</file>

<file path=ppt/tags/tag2585.xml><?xml version="1.0" encoding="utf-8"?>
<p:tagLst xmlns:p="http://schemas.openxmlformats.org/presentationml/2006/main">
  <p:tag name="KSO_WM_BEAUTIFY_FLAG" val=""/>
</p:tagLst>
</file>

<file path=ppt/tags/tag2586.xml><?xml version="1.0" encoding="utf-8"?>
<p:tagLst xmlns:p="http://schemas.openxmlformats.org/presentationml/2006/main">
  <p:tag name="KSO_WM_BEAUTIFY_FLAG" val=""/>
</p:tagLst>
</file>

<file path=ppt/tags/tag2587.xml><?xml version="1.0" encoding="utf-8"?>
<p:tagLst xmlns:p="http://schemas.openxmlformats.org/presentationml/2006/main">
  <p:tag name="KSO_WM_BEAUTIFY_FLAG" val=""/>
</p:tagLst>
</file>

<file path=ppt/tags/tag2588.xml><?xml version="1.0" encoding="utf-8"?>
<p:tagLst xmlns:p="http://schemas.openxmlformats.org/presentationml/2006/main">
  <p:tag name="KSO_WM_BEAUTIFY_FLAG" val=""/>
</p:tagLst>
</file>

<file path=ppt/tags/tag2589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590.xml><?xml version="1.0" encoding="utf-8"?>
<p:tagLst xmlns:p="http://schemas.openxmlformats.org/presentationml/2006/main">
  <p:tag name="KSO_WM_BEAUTIFY_FLAG" val=""/>
</p:tagLst>
</file>

<file path=ppt/tags/tag2591.xml><?xml version="1.0" encoding="utf-8"?>
<p:tagLst xmlns:p="http://schemas.openxmlformats.org/presentationml/2006/main">
  <p:tag name="KSO_WM_BEAUTIFY_FLAG" val=""/>
</p:tagLst>
</file>

<file path=ppt/tags/tag2592.xml><?xml version="1.0" encoding="utf-8"?>
<p:tagLst xmlns:p="http://schemas.openxmlformats.org/presentationml/2006/main">
  <p:tag name="KSO_WM_BEAUTIFY_FLAG" val=""/>
</p:tagLst>
</file>

<file path=ppt/tags/tag2593.xml><?xml version="1.0" encoding="utf-8"?>
<p:tagLst xmlns:p="http://schemas.openxmlformats.org/presentationml/2006/main">
  <p:tag name="KSO_WM_BEAUTIFY_FLAG" val=""/>
</p:tagLst>
</file>

<file path=ppt/tags/tag2594.xml><?xml version="1.0" encoding="utf-8"?>
<p:tagLst xmlns:p="http://schemas.openxmlformats.org/presentationml/2006/main">
  <p:tag name="KSO_WM_BEAUTIFY_FLAG" val=""/>
</p:tagLst>
</file>

<file path=ppt/tags/tag2595.xml><?xml version="1.0" encoding="utf-8"?>
<p:tagLst xmlns:p="http://schemas.openxmlformats.org/presentationml/2006/main">
  <p:tag name="KSO_WM_BEAUTIFY_FLAG" val=""/>
</p:tagLst>
</file>

<file path=ppt/tags/tag2596.xml><?xml version="1.0" encoding="utf-8"?>
<p:tagLst xmlns:p="http://schemas.openxmlformats.org/presentationml/2006/main">
  <p:tag name="KSO_WM_BEAUTIFY_FLAG" val=""/>
</p:tagLst>
</file>

<file path=ppt/tags/tag2597.xml><?xml version="1.0" encoding="utf-8"?>
<p:tagLst xmlns:p="http://schemas.openxmlformats.org/presentationml/2006/main">
  <p:tag name="KSO_WM_BEAUTIFY_FLAG" val=""/>
</p:tagLst>
</file>

<file path=ppt/tags/tag2598.xml><?xml version="1.0" encoding="utf-8"?>
<p:tagLst xmlns:p="http://schemas.openxmlformats.org/presentationml/2006/main">
  <p:tag name="KSO_WM_BEAUTIFY_FLAG" val=""/>
</p:tagLst>
</file>

<file path=ppt/tags/tag2599.xml><?xml version="1.0" encoding="utf-8"?>
<p:tagLst xmlns:p="http://schemas.openxmlformats.org/presentationml/2006/main">
  <p:tag name="KSO_WM_SPECIAL_SOURCE" val="bdnull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00.xml><?xml version="1.0" encoding="utf-8"?>
<p:tagLst xmlns:p="http://schemas.openxmlformats.org/presentationml/2006/main">
  <p:tag name="KSO_WM_BEAUTIFY_FLAG" val=""/>
</p:tagLst>
</file>

<file path=ppt/tags/tag2601.xml><?xml version="1.0" encoding="utf-8"?>
<p:tagLst xmlns:p="http://schemas.openxmlformats.org/presentationml/2006/main">
  <p:tag name="KSO_WM_BEAUTIFY_FLAG" val=""/>
</p:tagLst>
</file>

<file path=ppt/tags/tag2602.xml><?xml version="1.0" encoding="utf-8"?>
<p:tagLst xmlns:p="http://schemas.openxmlformats.org/presentationml/2006/main">
  <p:tag name="KSO_WM_BEAUTIFY_FLAG" val=""/>
</p:tagLst>
</file>

<file path=ppt/tags/tag2603.xml><?xml version="1.0" encoding="utf-8"?>
<p:tagLst xmlns:p="http://schemas.openxmlformats.org/presentationml/2006/main">
  <p:tag name="KSO_WM_BEAUTIFY_FLAG" val=""/>
</p:tagLst>
</file>

<file path=ppt/tags/tag2604.xml><?xml version="1.0" encoding="utf-8"?>
<p:tagLst xmlns:p="http://schemas.openxmlformats.org/presentationml/2006/main">
  <p:tag name="KSO_WM_BEAUTIFY_FLAG" val=""/>
</p:tagLst>
</file>

<file path=ppt/tags/tag2605.xml><?xml version="1.0" encoding="utf-8"?>
<p:tagLst xmlns:p="http://schemas.openxmlformats.org/presentationml/2006/main">
  <p:tag name="KSO_WM_BEAUTIFY_FLAG" val=""/>
</p:tagLst>
</file>

<file path=ppt/tags/tag2606.xml><?xml version="1.0" encoding="utf-8"?>
<p:tagLst xmlns:p="http://schemas.openxmlformats.org/presentationml/2006/main">
  <p:tag name="KSO_WM_BEAUTIFY_FLAG" val=""/>
</p:tagLst>
</file>

<file path=ppt/tags/tag260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08.xml><?xml version="1.0" encoding="utf-8"?>
<p:tagLst xmlns:p="http://schemas.openxmlformats.org/presentationml/2006/main">
  <p:tag name="KSO_WM_BEAUTIFY_FLAG" val=""/>
</p:tagLst>
</file>

<file path=ppt/tags/tag2609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10.xml><?xml version="1.0" encoding="utf-8"?>
<p:tagLst xmlns:p="http://schemas.openxmlformats.org/presentationml/2006/main">
  <p:tag name="KSO_WM_BEAUTIFY_FLAG" val=""/>
</p:tagLst>
</file>

<file path=ppt/tags/tag2611.xml><?xml version="1.0" encoding="utf-8"?>
<p:tagLst xmlns:p="http://schemas.openxmlformats.org/presentationml/2006/main">
  <p:tag name="KSO_WM_BEAUTIFY_FLAG" val=""/>
</p:tagLst>
</file>

<file path=ppt/tags/tag2612.xml><?xml version="1.0" encoding="utf-8"?>
<p:tagLst xmlns:p="http://schemas.openxmlformats.org/presentationml/2006/main">
  <p:tag name="KSO_WM_BEAUTIFY_FLAG" val=""/>
</p:tagLst>
</file>

<file path=ppt/tags/tag2613.xml><?xml version="1.0" encoding="utf-8"?>
<p:tagLst xmlns:p="http://schemas.openxmlformats.org/presentationml/2006/main">
  <p:tag name="KSO_WM_BEAUTIFY_FLAG" val=""/>
</p:tagLst>
</file>

<file path=ppt/tags/tag2614.xml><?xml version="1.0" encoding="utf-8"?>
<p:tagLst xmlns:p="http://schemas.openxmlformats.org/presentationml/2006/main">
  <p:tag name="KSO_WM_BEAUTIFY_FLAG" val=""/>
</p:tagLst>
</file>

<file path=ppt/tags/tag2615.xml><?xml version="1.0" encoding="utf-8"?>
<p:tagLst xmlns:p="http://schemas.openxmlformats.org/presentationml/2006/main">
  <p:tag name="KSO_WM_BEAUTIFY_FLAG" val=""/>
</p:tagLst>
</file>

<file path=ppt/tags/tag2616.xml><?xml version="1.0" encoding="utf-8"?>
<p:tagLst xmlns:p="http://schemas.openxmlformats.org/presentationml/2006/main">
  <p:tag name="KSO_WM_BEAUTIFY_FLAG" val=""/>
</p:tagLst>
</file>

<file path=ppt/tags/tag2617.xml><?xml version="1.0" encoding="utf-8"?>
<p:tagLst xmlns:p="http://schemas.openxmlformats.org/presentationml/2006/main">
  <p:tag name="KSO_WM_BEAUTIFY_FLAG" val=""/>
</p:tagLst>
</file>

<file path=ppt/tags/tag261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19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20.xml><?xml version="1.0" encoding="utf-8"?>
<p:tagLst xmlns:p="http://schemas.openxmlformats.org/presentationml/2006/main">
  <p:tag name="KSO_WM_UNIT_PLACING_PICTURE_USER_VIEWPORT" val="{&quot;height&quot;:2880,&quot;width&quot;:9540}"/>
  <p:tag name="KSO_WM_BEAUTIFY_FLAG" val=""/>
</p:tagLst>
</file>

<file path=ppt/tags/tag2621.xml><?xml version="1.0" encoding="utf-8"?>
<p:tagLst xmlns:p="http://schemas.openxmlformats.org/presentationml/2006/main">
  <p:tag name="KSO_WM_BEAUTIFY_FLAG" val=""/>
</p:tagLst>
</file>

<file path=ppt/tags/tag2622.xml><?xml version="1.0" encoding="utf-8"?>
<p:tagLst xmlns:p="http://schemas.openxmlformats.org/presentationml/2006/main">
  <p:tag name="KSO_WM_BEAUTIFY_FLAG" val=""/>
</p:tagLst>
</file>

<file path=ppt/tags/tag2623.xml><?xml version="1.0" encoding="utf-8"?>
<p:tagLst xmlns:p="http://schemas.openxmlformats.org/presentationml/2006/main">
  <p:tag name="KSO_WM_BEAUTIFY_FLAG" val=""/>
</p:tagLst>
</file>

<file path=ppt/tags/tag2624.xml><?xml version="1.0" encoding="utf-8"?>
<p:tagLst xmlns:p="http://schemas.openxmlformats.org/presentationml/2006/main">
  <p:tag name="KSO_WM_BEAUTIFY_FLAG" val=""/>
</p:tagLst>
</file>

<file path=ppt/tags/tag26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26.xml><?xml version="1.0" encoding="utf-8"?>
<p:tagLst xmlns:p="http://schemas.openxmlformats.org/presentationml/2006/main">
  <p:tag name="KSO_WM_BEAUTIFY_FLAG" val=""/>
</p:tagLst>
</file>

<file path=ppt/tags/tag2627.xml><?xml version="1.0" encoding="utf-8"?>
<p:tagLst xmlns:p="http://schemas.openxmlformats.org/presentationml/2006/main">
  <p:tag name="KSO_WM_BEAUTIFY_FLAG" val=""/>
</p:tagLst>
</file>

<file path=ppt/tags/tag2628.xml><?xml version="1.0" encoding="utf-8"?>
<p:tagLst xmlns:p="http://schemas.openxmlformats.org/presentationml/2006/main">
  <p:tag name="KSO_WM_BEAUTIFY_FLAG" val=""/>
</p:tagLst>
</file>

<file path=ppt/tags/tag2629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3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31.xml><?xml version="1.0" encoding="utf-8"?>
<p:tagLst xmlns:p="http://schemas.openxmlformats.org/presentationml/2006/main">
  <p:tag name="KSO_WM_BEAUTIFY_FLAG" val=""/>
</p:tagLst>
</file>

<file path=ppt/tags/tag2632.xml><?xml version="1.0" encoding="utf-8"?>
<p:tagLst xmlns:p="http://schemas.openxmlformats.org/presentationml/2006/main">
  <p:tag name="KSO_WM_BEAUTIFY_FLAG" val=""/>
</p:tagLst>
</file>

<file path=ppt/tags/tag2633.xml><?xml version="1.0" encoding="utf-8"?>
<p:tagLst xmlns:p="http://schemas.openxmlformats.org/presentationml/2006/main">
  <p:tag name="KSO_WM_BEAUTIFY_FLAG" val=""/>
</p:tagLst>
</file>

<file path=ppt/tags/tag2634.xml><?xml version="1.0" encoding="utf-8"?>
<p:tagLst xmlns:p="http://schemas.openxmlformats.org/presentationml/2006/main">
  <p:tag name="KSO_WM_BEAUTIFY_FLAG" val=""/>
</p:tagLst>
</file>

<file path=ppt/tags/tag2635.xml><?xml version="1.0" encoding="utf-8"?>
<p:tagLst xmlns:p="http://schemas.openxmlformats.org/presentationml/2006/main">
  <p:tag name="KSO_WM_BEAUTIFY_FLAG" val=""/>
</p:tagLst>
</file>

<file path=ppt/tags/tag2636.xml><?xml version="1.0" encoding="utf-8"?>
<p:tagLst xmlns:p="http://schemas.openxmlformats.org/presentationml/2006/main">
  <p:tag name="KSO_WM_BEAUTIFY_FLAG" val=""/>
</p:tagLst>
</file>

<file path=ppt/tags/tag2637.xml><?xml version="1.0" encoding="utf-8"?>
<p:tagLst xmlns:p="http://schemas.openxmlformats.org/presentationml/2006/main">
  <p:tag name="KSO_WM_BEAUTIFY_FLAG" val=""/>
</p:tagLst>
</file>

<file path=ppt/tags/tag2638.xml><?xml version="1.0" encoding="utf-8"?>
<p:tagLst xmlns:p="http://schemas.openxmlformats.org/presentationml/2006/main">
  <p:tag name="KSO_WM_BEAUTIFY_FLAG" val=""/>
</p:tagLst>
</file>

<file path=ppt/tags/tag2639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40.xml><?xml version="1.0" encoding="utf-8"?>
<p:tagLst xmlns:p="http://schemas.openxmlformats.org/presentationml/2006/main">
  <p:tag name="KSO_WM_BEAUTIFY_FLAG" val=""/>
</p:tagLst>
</file>

<file path=ppt/tags/tag2641.xml><?xml version="1.0" encoding="utf-8"?>
<p:tagLst xmlns:p="http://schemas.openxmlformats.org/presentationml/2006/main">
  <p:tag name="KSO_WM_BEAUTIFY_FLAG" val=""/>
</p:tagLst>
</file>

<file path=ppt/tags/tag2642.xml><?xml version="1.0" encoding="utf-8"?>
<p:tagLst xmlns:p="http://schemas.openxmlformats.org/presentationml/2006/main">
  <p:tag name="KSO_WM_BEAUTIFY_FLAG" val=""/>
</p:tagLst>
</file>

<file path=ppt/tags/tag2643.xml><?xml version="1.0" encoding="utf-8"?>
<p:tagLst xmlns:p="http://schemas.openxmlformats.org/presentationml/2006/main">
  <p:tag name="KSO_WM_BEAUTIFY_FLAG" val=""/>
</p:tagLst>
</file>

<file path=ppt/tags/tag2644.xml><?xml version="1.0" encoding="utf-8"?>
<p:tagLst xmlns:p="http://schemas.openxmlformats.org/presentationml/2006/main">
  <p:tag name="KSO_WM_BEAUTIFY_FLAG" val=""/>
</p:tagLst>
</file>

<file path=ppt/tags/tag2645.xml><?xml version="1.0" encoding="utf-8"?>
<p:tagLst xmlns:p="http://schemas.openxmlformats.org/presentationml/2006/main">
  <p:tag name="KSO_WM_BEAUTIFY_FLAG" val=""/>
</p:tagLst>
</file>

<file path=ppt/tags/tag2646.xml><?xml version="1.0" encoding="utf-8"?>
<p:tagLst xmlns:p="http://schemas.openxmlformats.org/presentationml/2006/main">
  <p:tag name="KSO_WM_BEAUTIFY_FLAG" val=""/>
</p:tagLst>
</file>

<file path=ppt/tags/tag2647.xml><?xml version="1.0" encoding="utf-8"?>
<p:tagLst xmlns:p="http://schemas.openxmlformats.org/presentationml/2006/main">
  <p:tag name="KSO_WM_BEAUTIFY_FLAG" val=""/>
</p:tagLst>
</file>

<file path=ppt/tags/tag2648.xml><?xml version="1.0" encoding="utf-8"?>
<p:tagLst xmlns:p="http://schemas.openxmlformats.org/presentationml/2006/main">
  <p:tag name="KSO_WM_BEAUTIFY_FLAG" val=""/>
</p:tagLst>
</file>

<file path=ppt/tags/tag2649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50.xml><?xml version="1.0" encoding="utf-8"?>
<p:tagLst xmlns:p="http://schemas.openxmlformats.org/presentationml/2006/main">
  <p:tag name="KSO_WM_BEAUTIFY_FLAG" val=""/>
</p:tagLst>
</file>

<file path=ppt/tags/tag2651.xml><?xml version="1.0" encoding="utf-8"?>
<p:tagLst xmlns:p="http://schemas.openxmlformats.org/presentationml/2006/main">
  <p:tag name="KSO_WM_BEAUTIFY_FLAG" val=""/>
</p:tagLst>
</file>

<file path=ppt/tags/tag2652.xml><?xml version="1.0" encoding="utf-8"?>
<p:tagLst xmlns:p="http://schemas.openxmlformats.org/presentationml/2006/main">
  <p:tag name="KSO_WM_BEAUTIFY_FLAG" val=""/>
</p:tagLst>
</file>

<file path=ppt/tags/tag2653.xml><?xml version="1.0" encoding="utf-8"?>
<p:tagLst xmlns:p="http://schemas.openxmlformats.org/presentationml/2006/main">
  <p:tag name="KSO_WM_BEAUTIFY_FLAG" val=""/>
</p:tagLst>
</file>

<file path=ppt/tags/tag2654.xml><?xml version="1.0" encoding="utf-8"?>
<p:tagLst xmlns:p="http://schemas.openxmlformats.org/presentationml/2006/main">
  <p:tag name="KSO_WM_SPECIAL_SOURCE" val="bdnull"/>
</p:tagLst>
</file>

<file path=ppt/tags/tag2655.xml><?xml version="1.0" encoding="utf-8"?>
<p:tagLst xmlns:p="http://schemas.openxmlformats.org/presentationml/2006/main">
  <p:tag name="KSO_WM_BEAUTIFY_FLAG" val=""/>
</p:tagLst>
</file>

<file path=ppt/tags/tag2656.xml><?xml version="1.0" encoding="utf-8"?>
<p:tagLst xmlns:p="http://schemas.openxmlformats.org/presentationml/2006/main">
  <p:tag name="KSO_WM_BEAUTIFY_FLAG" val=""/>
</p:tagLst>
</file>

<file path=ppt/tags/tag2657.xml><?xml version="1.0" encoding="utf-8"?>
<p:tagLst xmlns:p="http://schemas.openxmlformats.org/presentationml/2006/main">
  <p:tag name="KSO_WM_BEAUTIFY_FLAG" val=""/>
</p:tagLst>
</file>

<file path=ppt/tags/tag26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59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60.xml><?xml version="1.0" encoding="utf-8"?>
<p:tagLst xmlns:p="http://schemas.openxmlformats.org/presentationml/2006/main">
  <p:tag name="KSO_WM_BEAUTIFY_FLAG" val=""/>
</p:tagLst>
</file>

<file path=ppt/tags/tag26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6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63.xml><?xml version="1.0" encoding="utf-8"?>
<p:tagLst xmlns:p="http://schemas.openxmlformats.org/presentationml/2006/main">
  <p:tag name="KSO_WM_BEAUTIFY_FLAG" val=""/>
</p:tagLst>
</file>

<file path=ppt/tags/tag2664.xml><?xml version="1.0" encoding="utf-8"?>
<p:tagLst xmlns:p="http://schemas.openxmlformats.org/presentationml/2006/main">
  <p:tag name="KSO_WM_BEAUTIFY_FLAG" val=""/>
</p:tagLst>
</file>

<file path=ppt/tags/tag266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66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67.xml><?xml version="1.0" encoding="utf-8"?>
<p:tagLst xmlns:p="http://schemas.openxmlformats.org/presentationml/2006/main">
  <p:tag name="KSO_WM_BEAUTIFY_FLAG" val=""/>
</p:tagLst>
</file>

<file path=ppt/tags/tag2668.xml><?xml version="1.0" encoding="utf-8"?>
<p:tagLst xmlns:p="http://schemas.openxmlformats.org/presentationml/2006/main">
  <p:tag name="KSO_WM_BEAUTIFY_FLAG" val=""/>
</p:tagLst>
</file>

<file path=ppt/tags/tag2669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70.xml><?xml version="1.0" encoding="utf-8"?>
<p:tagLst xmlns:p="http://schemas.openxmlformats.org/presentationml/2006/main">
  <p:tag name="KSO_WM_BEAUTIFY_FLAG" val=""/>
</p:tagLst>
</file>

<file path=ppt/tags/tag267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72.xml><?xml version="1.0" encoding="utf-8"?>
<p:tagLst xmlns:p="http://schemas.openxmlformats.org/presentationml/2006/main">
  <p:tag name="KSO_WM_BEAUTIFY_FLAG" val=""/>
</p:tagLst>
</file>

<file path=ppt/tags/tag2673.xml><?xml version="1.0" encoding="utf-8"?>
<p:tagLst xmlns:p="http://schemas.openxmlformats.org/presentationml/2006/main">
  <p:tag name="KSO_WM_BEAUTIFY_FLAG" val=""/>
</p:tagLst>
</file>

<file path=ppt/tags/tag2674.xml><?xml version="1.0" encoding="utf-8"?>
<p:tagLst xmlns:p="http://schemas.openxmlformats.org/presentationml/2006/main">
  <p:tag name="KSO_WM_BEAUTIFY_FLAG" val=""/>
</p:tagLst>
</file>

<file path=ppt/tags/tag267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76.xml><?xml version="1.0" encoding="utf-8"?>
<p:tagLst xmlns:p="http://schemas.openxmlformats.org/presentationml/2006/main">
  <p:tag name="KSO_WM_BEAUTIFY_FLAG" val=""/>
</p:tagLst>
</file>

<file path=ppt/tags/tag2677.xml><?xml version="1.0" encoding="utf-8"?>
<p:tagLst xmlns:p="http://schemas.openxmlformats.org/presentationml/2006/main">
  <p:tag name="KSO_WM_BEAUTIFY_FLAG" val=""/>
</p:tagLst>
</file>

<file path=ppt/tags/tag2678.xml><?xml version="1.0" encoding="utf-8"?>
<p:tagLst xmlns:p="http://schemas.openxmlformats.org/presentationml/2006/main">
  <p:tag name="KSO_WM_BEAUTIFY_FLAG" val=""/>
</p:tagLst>
</file>

<file path=ppt/tags/tag2679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80.xml><?xml version="1.0" encoding="utf-8"?>
<p:tagLst xmlns:p="http://schemas.openxmlformats.org/presentationml/2006/main">
  <p:tag name="KSO_WM_BEAUTIFY_FLAG" val=""/>
</p:tagLst>
</file>

<file path=ppt/tags/tag268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2.xml><?xml version="1.0" encoding="utf-8"?>
<p:tagLst xmlns:p="http://schemas.openxmlformats.org/presentationml/2006/main">
  <p:tag name="KSO_WM_BEAUTIFY_FLAG" val=""/>
</p:tagLst>
</file>

<file path=ppt/tags/tag2683.xml><?xml version="1.0" encoding="utf-8"?>
<p:tagLst xmlns:p="http://schemas.openxmlformats.org/presentationml/2006/main">
  <p:tag name="KSO_WM_BEAUTIFY_FLAG" val=""/>
</p:tagLst>
</file>

<file path=ppt/tags/tag2684.xml><?xml version="1.0" encoding="utf-8"?>
<p:tagLst xmlns:p="http://schemas.openxmlformats.org/presentationml/2006/main">
  <p:tag name="KSO_WM_BEAUTIFY_FLAG" val=""/>
</p:tagLst>
</file>

<file path=ppt/tags/tag2685.xml><?xml version="1.0" encoding="utf-8"?>
<p:tagLst xmlns:p="http://schemas.openxmlformats.org/presentationml/2006/main">
  <p:tag name="KSO_WM_BEAUTIFY_FLAG" val=""/>
</p:tagLst>
</file>

<file path=ppt/tags/tag26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7.xml><?xml version="1.0" encoding="utf-8"?>
<p:tagLst xmlns:p="http://schemas.openxmlformats.org/presentationml/2006/main">
  <p:tag name="KSO_WM_BEAUTIFY_FLAG" val=""/>
</p:tagLst>
</file>

<file path=ppt/tags/tag2688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689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9.xml><?xml version="1.0" encoding="utf-8"?>
<p:tagLst xmlns:p="http://schemas.openxmlformats.org/presentationml/2006/main">
  <p:tag name="KSO_WM_BEAUTIFY_FLAG" val=""/>
</p:tagLst>
</file>

<file path=ppt/tags/tag2690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311*3796*665*6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9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92.xml><?xml version="1.0" encoding="utf-8"?>
<p:tagLst xmlns:p="http://schemas.openxmlformats.org/presentationml/2006/main">
  <p:tag name="KSO_WM_BEAUTIFY_FLAG" val=""/>
</p:tagLst>
</file>

<file path=ppt/tags/tag2693.xml><?xml version="1.0" encoding="utf-8"?>
<p:tagLst xmlns:p="http://schemas.openxmlformats.org/presentationml/2006/main">
  <p:tag name="KSO_WM_BEAUTIFY_FLAG" val=""/>
</p:tagLst>
</file>

<file path=ppt/tags/tag269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95.xml><?xml version="1.0" encoding="utf-8"?>
<p:tagLst xmlns:p="http://schemas.openxmlformats.org/presentationml/2006/main">
  <p:tag name="KSO_WM_BEAUTIFY_FLAG" val=""/>
</p:tagLst>
</file>

<file path=ppt/tags/tag2696.xml><?xml version="1.0" encoding="utf-8"?>
<p:tagLst xmlns:p="http://schemas.openxmlformats.org/presentationml/2006/main">
  <p:tag name="KSO_WM_BEAUTIFY_FLAG" val=""/>
</p:tagLst>
</file>

<file path=ppt/tags/tag269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98.xml><?xml version="1.0" encoding="utf-8"?>
<p:tagLst xmlns:p="http://schemas.openxmlformats.org/presentationml/2006/main">
  <p:tag name="KSO_WM_BEAUTIFY_FLAG" val=""/>
</p:tagLst>
</file>

<file path=ppt/tags/tag269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00.xml><?xml version="1.0" encoding="utf-8"?>
<p:tagLst xmlns:p="http://schemas.openxmlformats.org/presentationml/2006/main">
  <p:tag name="KSO_WM_BEAUTIFY_FLAG" val=""/>
</p:tagLst>
</file>

<file path=ppt/tags/tag2701.xml><?xml version="1.0" encoding="utf-8"?>
<p:tagLst xmlns:p="http://schemas.openxmlformats.org/presentationml/2006/main">
  <p:tag name="KSO_WM_BEAUTIFY_FLAG" val=""/>
</p:tagLst>
</file>

<file path=ppt/tags/tag2702.xml><?xml version="1.0" encoding="utf-8"?>
<p:tagLst xmlns:p="http://schemas.openxmlformats.org/presentationml/2006/main">
  <p:tag name="KSO_WM_BEAUTIFY_FLAG" val=""/>
</p:tagLst>
</file>

<file path=ppt/tags/tag2703.xml><?xml version="1.0" encoding="utf-8"?>
<p:tagLst xmlns:p="http://schemas.openxmlformats.org/presentationml/2006/main">
  <p:tag name="KSO_WM_BEAUTIFY_FLAG" val=""/>
</p:tagLst>
</file>

<file path=ppt/tags/tag2704.xml><?xml version="1.0" encoding="utf-8"?>
<p:tagLst xmlns:p="http://schemas.openxmlformats.org/presentationml/2006/main">
  <p:tag name="KSO_WM_BEAUTIFY_FLAG" val=""/>
</p:tagLst>
</file>

<file path=ppt/tags/tag2705.xml><?xml version="1.0" encoding="utf-8"?>
<p:tagLst xmlns:p="http://schemas.openxmlformats.org/presentationml/2006/main">
  <p:tag name="KSO_WM_BEAUTIFY_FLAG" val=""/>
</p:tagLst>
</file>

<file path=ppt/tags/tag2706.xml><?xml version="1.0" encoding="utf-8"?>
<p:tagLst xmlns:p="http://schemas.openxmlformats.org/presentationml/2006/main">
  <p:tag name="KSO_WM_BEAUTIFY_FLAG" val=""/>
</p:tagLst>
</file>

<file path=ppt/tags/tag2707.xml><?xml version="1.0" encoding="utf-8"?>
<p:tagLst xmlns:p="http://schemas.openxmlformats.org/presentationml/2006/main">
  <p:tag name="KSO_WM_BEAUTIFY_FLAG" val=""/>
</p:tagLst>
</file>

<file path=ppt/tags/tag2708.xml><?xml version="1.0" encoding="utf-8"?>
<p:tagLst xmlns:p="http://schemas.openxmlformats.org/presentationml/2006/main">
  <p:tag name="KSO_WM_BEAUTIFY_FLAG" val=""/>
</p:tagLst>
</file>

<file path=ppt/tags/tag2709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10.xml><?xml version="1.0" encoding="utf-8"?>
<p:tagLst xmlns:p="http://schemas.openxmlformats.org/presentationml/2006/main">
  <p:tag name="KSO_WM_BEAUTIFY_FLAG" val=""/>
</p:tagLst>
</file>

<file path=ppt/tags/tag2711.xml><?xml version="1.0" encoding="utf-8"?>
<p:tagLst xmlns:p="http://schemas.openxmlformats.org/presentationml/2006/main">
  <p:tag name="KSO_WM_BEAUTIFY_FLAG" val=""/>
</p:tagLst>
</file>

<file path=ppt/tags/tag2712.xml><?xml version="1.0" encoding="utf-8"?>
<p:tagLst xmlns:p="http://schemas.openxmlformats.org/presentationml/2006/main">
  <p:tag name="KSO_WM_BEAUTIFY_FLAG" val=""/>
</p:tagLst>
</file>

<file path=ppt/tags/tag2713.xml><?xml version="1.0" encoding="utf-8"?>
<p:tagLst xmlns:p="http://schemas.openxmlformats.org/presentationml/2006/main">
  <p:tag name="KSO_WM_BEAUTIFY_FLAG" val=""/>
</p:tagLst>
</file>

<file path=ppt/tags/tag2714.xml><?xml version="1.0" encoding="utf-8"?>
<p:tagLst xmlns:p="http://schemas.openxmlformats.org/presentationml/2006/main">
  <p:tag name="KSO_WM_BEAUTIFY_FLAG" val=""/>
</p:tagLst>
</file>

<file path=ppt/tags/tag2715.xml><?xml version="1.0" encoding="utf-8"?>
<p:tagLst xmlns:p="http://schemas.openxmlformats.org/presentationml/2006/main">
  <p:tag name="KSO_WM_BEAUTIFY_FLAG" val=""/>
</p:tagLst>
</file>

<file path=ppt/tags/tag2716.xml><?xml version="1.0" encoding="utf-8"?>
<p:tagLst xmlns:p="http://schemas.openxmlformats.org/presentationml/2006/main">
  <p:tag name="KSO_WM_BEAUTIFY_FLAG" val=""/>
</p:tagLst>
</file>

<file path=ppt/tags/tag2717.xml><?xml version="1.0" encoding="utf-8"?>
<p:tagLst xmlns:p="http://schemas.openxmlformats.org/presentationml/2006/main">
  <p:tag name="KSO_WM_BEAUTIFY_FLAG" val=""/>
</p:tagLst>
</file>

<file path=ppt/tags/tag2718.xml><?xml version="1.0" encoding="utf-8"?>
<p:tagLst xmlns:p="http://schemas.openxmlformats.org/presentationml/2006/main">
  <p:tag name="KSO_WM_BEAUTIFY_FLAG" val=""/>
</p:tagLst>
</file>

<file path=ppt/tags/tag2719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20.xml><?xml version="1.0" encoding="utf-8"?>
<p:tagLst xmlns:p="http://schemas.openxmlformats.org/presentationml/2006/main">
  <p:tag name="KSO_WM_BEAUTIFY_FLAG" val=""/>
</p:tagLst>
</file>

<file path=ppt/tags/tag2721.xml><?xml version="1.0" encoding="utf-8"?>
<p:tagLst xmlns:p="http://schemas.openxmlformats.org/presentationml/2006/main">
  <p:tag name="KSO_WM_SPECIAL_SOURCE" val="bdnull"/>
</p:tagLst>
</file>

<file path=ppt/tags/tag2722.xml><?xml version="1.0" encoding="utf-8"?>
<p:tagLst xmlns:p="http://schemas.openxmlformats.org/presentationml/2006/main">
  <p:tag name="KSO_WM_BEAUTIFY_FLAG" val=""/>
</p:tagLst>
</file>

<file path=ppt/tags/tag2723.xml><?xml version="1.0" encoding="utf-8"?>
<p:tagLst xmlns:p="http://schemas.openxmlformats.org/presentationml/2006/main">
  <p:tag name="KSO_WM_BEAUTIFY_FLAG" val=""/>
</p:tagLst>
</file>

<file path=ppt/tags/tag272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26.xml><?xml version="1.0" encoding="utf-8"?>
<p:tagLst xmlns:p="http://schemas.openxmlformats.org/presentationml/2006/main">
  <p:tag name="KSO_WM_BEAUTIFY_FLAG" val=""/>
</p:tagLst>
</file>

<file path=ppt/tags/tag27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2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29.xml><?xml version="1.0" encoding="utf-8"?>
<p:tagLst xmlns:p="http://schemas.openxmlformats.org/presentationml/2006/main">
  <p:tag name="KSO_WPP_MARK_KEY" val="0376ff8d-c0f5-4409-a0f3-876ca4adb872"/>
  <p:tag name="COMMONDATA" val="eyJoZGlkIjoiM2NhMzk2NDgzMGU5ZWNlZjMwNGQ0Yzg1MGY4MjIwODkifQ=="/>
  <p:tag name="commondata" val="eyJoZGlkIjoiMWFmNTE5NTVjNDZiMWFmZDg4ZmE5M2M2M2JkOTRmMGMifQ==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SPECIAL_SOURCE" val="bdnull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BEAUTIFY_FLAG" val="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BEAUTIFY_FLAG" val="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BEAUTIFY_FLAG" val="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10.xml><?xml version="1.0" encoding="utf-8"?>
<p:tagLst xmlns:p="http://schemas.openxmlformats.org/presentationml/2006/main">
  <p:tag name="KSO_WM_BEAUTIFY_FLAG" val=""/>
</p:tagLst>
</file>

<file path=ppt/tags/tag811.xml><?xml version="1.0" encoding="utf-8"?>
<p:tagLst xmlns:p="http://schemas.openxmlformats.org/presentationml/2006/main">
  <p:tag name="KSO_WM_BEAUTIFY_FLAG" val=""/>
</p:tagLst>
</file>

<file path=ppt/tags/tag812.xml><?xml version="1.0" encoding="utf-8"?>
<p:tagLst xmlns:p="http://schemas.openxmlformats.org/presentationml/2006/main">
  <p:tag name="KSO_WM_BEAUTIFY_FLAG" val=""/>
</p:tagLst>
</file>

<file path=ppt/tags/tag813.xml><?xml version="1.0" encoding="utf-8"?>
<p:tagLst xmlns:p="http://schemas.openxmlformats.org/presentationml/2006/main">
  <p:tag name="KSO_WM_BEAUTIFY_FLAG" val=""/>
</p:tagLst>
</file>

<file path=ppt/tags/tag814.xml><?xml version="1.0" encoding="utf-8"?>
<p:tagLst xmlns:p="http://schemas.openxmlformats.org/presentationml/2006/main">
  <p:tag name="KSO_WM_BEAUTIFY_FLAG" val=""/>
</p:tagLst>
</file>

<file path=ppt/tags/tag815.xml><?xml version="1.0" encoding="utf-8"?>
<p:tagLst xmlns:p="http://schemas.openxmlformats.org/presentationml/2006/main">
  <p:tag name="KSO_WM_BEAUTIFY_FLAG" val=""/>
</p:tagLst>
</file>

<file path=ppt/tags/tag816.xml><?xml version="1.0" encoding="utf-8"?>
<p:tagLst xmlns:p="http://schemas.openxmlformats.org/presentationml/2006/main">
  <p:tag name="KSO_WM_BEAUTIFY_FLAG" val=""/>
</p:tagLst>
</file>

<file path=ppt/tags/tag817.xml><?xml version="1.0" encoding="utf-8"?>
<p:tagLst xmlns:p="http://schemas.openxmlformats.org/presentationml/2006/main">
  <p:tag name="KSO_WM_BEAUTIFY_FLAG" val=""/>
</p:tagLst>
</file>

<file path=ppt/tags/tag818.xml><?xml version="1.0" encoding="utf-8"?>
<p:tagLst xmlns:p="http://schemas.openxmlformats.org/presentationml/2006/main">
  <p:tag name="KSO_WM_BEAUTIFY_FLAG" val=""/>
</p:tagLst>
</file>

<file path=ppt/tags/tag819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20.xml><?xml version="1.0" encoding="utf-8"?>
<p:tagLst xmlns:p="http://schemas.openxmlformats.org/presentationml/2006/main">
  <p:tag name="KSO_WM_BEAUTIFY_FLAG" val=""/>
</p:tagLst>
</file>

<file path=ppt/tags/tag821.xml><?xml version="1.0" encoding="utf-8"?>
<p:tagLst xmlns:p="http://schemas.openxmlformats.org/presentationml/2006/main">
  <p:tag name="KSO_WM_BEAUTIFY_FLAG" val=""/>
</p:tagLst>
</file>

<file path=ppt/tags/tag822.xml><?xml version="1.0" encoding="utf-8"?>
<p:tagLst xmlns:p="http://schemas.openxmlformats.org/presentationml/2006/main">
  <p:tag name="KSO_WM_BEAUTIFY_FLAG" val=""/>
</p:tagLst>
</file>

<file path=ppt/tags/tag823.xml><?xml version="1.0" encoding="utf-8"?>
<p:tagLst xmlns:p="http://schemas.openxmlformats.org/presentationml/2006/main">
  <p:tag name="KSO_WM_BEAUTIFY_FLAG" val=""/>
</p:tagLst>
</file>

<file path=ppt/tags/tag824.xml><?xml version="1.0" encoding="utf-8"?>
<p:tagLst xmlns:p="http://schemas.openxmlformats.org/presentationml/2006/main">
  <p:tag name="KSO_WM_BEAUTIFY_FLAG" val=""/>
</p:tagLst>
</file>

<file path=ppt/tags/tag825.xml><?xml version="1.0" encoding="utf-8"?>
<p:tagLst xmlns:p="http://schemas.openxmlformats.org/presentationml/2006/main">
  <p:tag name="KSO_WM_BEAUTIFY_FLAG" val=""/>
</p:tagLst>
</file>

<file path=ppt/tags/tag826.xml><?xml version="1.0" encoding="utf-8"?>
<p:tagLst xmlns:p="http://schemas.openxmlformats.org/presentationml/2006/main">
  <p:tag name="KSO_WM_BEAUTIFY_FLAG" val=""/>
</p:tagLst>
</file>

<file path=ppt/tags/tag827.xml><?xml version="1.0" encoding="utf-8"?>
<p:tagLst xmlns:p="http://schemas.openxmlformats.org/presentationml/2006/main">
  <p:tag name="KSO_WM_BEAUTIFY_FLAG" val=""/>
</p:tagLst>
</file>

<file path=ppt/tags/tag828.xml><?xml version="1.0" encoding="utf-8"?>
<p:tagLst xmlns:p="http://schemas.openxmlformats.org/presentationml/2006/main">
  <p:tag name="KSO_WM_BEAUTIFY_FLAG" val=""/>
</p:tagLst>
</file>

<file path=ppt/tags/tag829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30.xml><?xml version="1.0" encoding="utf-8"?>
<p:tagLst xmlns:p="http://schemas.openxmlformats.org/presentationml/2006/main">
  <p:tag name="KSO_WM_BEAUTIFY_FLAG" val=""/>
</p:tagLst>
</file>

<file path=ppt/tags/tag831.xml><?xml version="1.0" encoding="utf-8"?>
<p:tagLst xmlns:p="http://schemas.openxmlformats.org/presentationml/2006/main">
  <p:tag name="KSO_WM_BEAUTIFY_FLAG" val=""/>
</p:tagLst>
</file>

<file path=ppt/tags/tag832.xml><?xml version="1.0" encoding="utf-8"?>
<p:tagLst xmlns:p="http://schemas.openxmlformats.org/presentationml/2006/main">
  <p:tag name="KSO_WM_BEAUTIFY_FLAG" val=""/>
</p:tagLst>
</file>

<file path=ppt/tags/tag833.xml><?xml version="1.0" encoding="utf-8"?>
<p:tagLst xmlns:p="http://schemas.openxmlformats.org/presentationml/2006/main">
  <p:tag name="KSO_WM_BEAUTIFY_FLAG" val=""/>
</p:tagLst>
</file>

<file path=ppt/tags/tag834.xml><?xml version="1.0" encoding="utf-8"?>
<p:tagLst xmlns:p="http://schemas.openxmlformats.org/presentationml/2006/main">
  <p:tag name="KSO_WM_BEAUTIFY_FLAG" val=""/>
</p:tagLst>
</file>

<file path=ppt/tags/tag835.xml><?xml version="1.0" encoding="utf-8"?>
<p:tagLst xmlns:p="http://schemas.openxmlformats.org/presentationml/2006/main">
  <p:tag name="KSO_WM_BEAUTIFY_FLAG" val=""/>
</p:tagLst>
</file>

<file path=ppt/tags/tag836.xml><?xml version="1.0" encoding="utf-8"?>
<p:tagLst xmlns:p="http://schemas.openxmlformats.org/presentationml/2006/main">
  <p:tag name="KSO_WM_BEAUTIFY_FLAG" val=""/>
</p:tagLst>
</file>

<file path=ppt/tags/tag837.xml><?xml version="1.0" encoding="utf-8"?>
<p:tagLst xmlns:p="http://schemas.openxmlformats.org/presentationml/2006/main">
  <p:tag name="KSO_WM_BEAUTIFY_FLAG" val=""/>
</p:tagLst>
</file>

<file path=ppt/tags/tag838.xml><?xml version="1.0" encoding="utf-8"?>
<p:tagLst xmlns:p="http://schemas.openxmlformats.org/presentationml/2006/main">
  <p:tag name="KSO_WM_BEAUTIFY_FLAG" val=""/>
</p:tagLst>
</file>

<file path=ppt/tags/tag839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40.xml><?xml version="1.0" encoding="utf-8"?>
<p:tagLst xmlns:p="http://schemas.openxmlformats.org/presentationml/2006/main">
  <p:tag name="KSO_WM_BEAUTIFY_FLAG" val=""/>
</p:tagLst>
</file>

<file path=ppt/tags/tag841.xml><?xml version="1.0" encoding="utf-8"?>
<p:tagLst xmlns:p="http://schemas.openxmlformats.org/presentationml/2006/main">
  <p:tag name="KSO_WM_BEAUTIFY_FLAG" val=""/>
</p:tagLst>
</file>

<file path=ppt/tags/tag842.xml><?xml version="1.0" encoding="utf-8"?>
<p:tagLst xmlns:p="http://schemas.openxmlformats.org/presentationml/2006/main">
  <p:tag name="KSO_WM_BEAUTIFY_FLAG" val=""/>
</p:tagLst>
</file>

<file path=ppt/tags/tag843.xml><?xml version="1.0" encoding="utf-8"?>
<p:tagLst xmlns:p="http://schemas.openxmlformats.org/presentationml/2006/main">
  <p:tag name="KSO_WM_BEAUTIFY_FLAG" val=""/>
</p:tagLst>
</file>

<file path=ppt/tags/tag844.xml><?xml version="1.0" encoding="utf-8"?>
<p:tagLst xmlns:p="http://schemas.openxmlformats.org/presentationml/2006/main">
  <p:tag name="KSO_WM_BEAUTIFY_FLAG" val=""/>
</p:tagLst>
</file>

<file path=ppt/tags/tag845.xml><?xml version="1.0" encoding="utf-8"?>
<p:tagLst xmlns:p="http://schemas.openxmlformats.org/presentationml/2006/main">
  <p:tag name="KSO_WM_BEAUTIFY_FLAG" val=""/>
</p:tagLst>
</file>

<file path=ppt/tags/tag846.xml><?xml version="1.0" encoding="utf-8"?>
<p:tagLst xmlns:p="http://schemas.openxmlformats.org/presentationml/2006/main">
  <p:tag name="KSO_WM_BEAUTIFY_FLAG" val=""/>
</p:tagLst>
</file>

<file path=ppt/tags/tag847.xml><?xml version="1.0" encoding="utf-8"?>
<p:tagLst xmlns:p="http://schemas.openxmlformats.org/presentationml/2006/main">
  <p:tag name="KSO_WM_BEAUTIFY_FLAG" val=""/>
</p:tagLst>
</file>

<file path=ppt/tags/tag848.xml><?xml version="1.0" encoding="utf-8"?>
<p:tagLst xmlns:p="http://schemas.openxmlformats.org/presentationml/2006/main">
  <p:tag name="KSO_WM_BEAUTIFY_FLAG" val=""/>
</p:tagLst>
</file>

<file path=ppt/tags/tag849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50.xml><?xml version="1.0" encoding="utf-8"?>
<p:tagLst xmlns:p="http://schemas.openxmlformats.org/presentationml/2006/main">
  <p:tag name="KSO_WM_BEAUTIFY_FLAG" val=""/>
</p:tagLst>
</file>

<file path=ppt/tags/tag851.xml><?xml version="1.0" encoding="utf-8"?>
<p:tagLst xmlns:p="http://schemas.openxmlformats.org/presentationml/2006/main">
  <p:tag name="KSO_WM_BEAUTIFY_FLAG" val=""/>
</p:tagLst>
</file>

<file path=ppt/tags/tag852.xml><?xml version="1.0" encoding="utf-8"?>
<p:tagLst xmlns:p="http://schemas.openxmlformats.org/presentationml/2006/main">
  <p:tag name="KSO_WM_BEAUTIFY_FLAG" val=""/>
</p:tagLst>
</file>

<file path=ppt/tags/tag853.xml><?xml version="1.0" encoding="utf-8"?>
<p:tagLst xmlns:p="http://schemas.openxmlformats.org/presentationml/2006/main">
  <p:tag name="KSO_WM_BEAUTIFY_FLAG" val=""/>
</p:tagLst>
</file>

<file path=ppt/tags/tag854.xml><?xml version="1.0" encoding="utf-8"?>
<p:tagLst xmlns:p="http://schemas.openxmlformats.org/presentationml/2006/main">
  <p:tag name="KSO_WM_BEAUTIFY_FLAG" val=""/>
</p:tagLst>
</file>

<file path=ppt/tags/tag855.xml><?xml version="1.0" encoding="utf-8"?>
<p:tagLst xmlns:p="http://schemas.openxmlformats.org/presentationml/2006/main">
  <p:tag name="KSO_WM_BEAUTIFY_FLAG" val=""/>
</p:tagLst>
</file>

<file path=ppt/tags/tag856.xml><?xml version="1.0" encoding="utf-8"?>
<p:tagLst xmlns:p="http://schemas.openxmlformats.org/presentationml/2006/main">
  <p:tag name="KSO_WM_BEAUTIFY_FLAG" val=""/>
</p:tagLst>
</file>

<file path=ppt/tags/tag857.xml><?xml version="1.0" encoding="utf-8"?>
<p:tagLst xmlns:p="http://schemas.openxmlformats.org/presentationml/2006/main">
  <p:tag name="KSO_WM_BEAUTIFY_FLAG" val=""/>
</p:tagLst>
</file>

<file path=ppt/tags/tag858.xml><?xml version="1.0" encoding="utf-8"?>
<p:tagLst xmlns:p="http://schemas.openxmlformats.org/presentationml/2006/main">
  <p:tag name="KSO_WM_BEAUTIFY_FLAG" val=""/>
</p:tagLst>
</file>

<file path=ppt/tags/tag859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60.xml><?xml version="1.0" encoding="utf-8"?>
<p:tagLst xmlns:p="http://schemas.openxmlformats.org/presentationml/2006/main">
  <p:tag name="KSO_WM_BEAUTIFY_FLAG" val=""/>
</p:tagLst>
</file>

<file path=ppt/tags/tag861.xml><?xml version="1.0" encoding="utf-8"?>
<p:tagLst xmlns:p="http://schemas.openxmlformats.org/presentationml/2006/main">
  <p:tag name="KSO_WM_BEAUTIFY_FLAG" val=""/>
</p:tagLst>
</file>

<file path=ppt/tags/tag862.xml><?xml version="1.0" encoding="utf-8"?>
<p:tagLst xmlns:p="http://schemas.openxmlformats.org/presentationml/2006/main">
  <p:tag name="KSO_WM_BEAUTIFY_FLAG" val=""/>
</p:tagLst>
</file>

<file path=ppt/tags/tag863.xml><?xml version="1.0" encoding="utf-8"?>
<p:tagLst xmlns:p="http://schemas.openxmlformats.org/presentationml/2006/main">
  <p:tag name="KSO_WM_BEAUTIFY_FLAG" val=""/>
</p:tagLst>
</file>

<file path=ppt/tags/tag864.xml><?xml version="1.0" encoding="utf-8"?>
<p:tagLst xmlns:p="http://schemas.openxmlformats.org/presentationml/2006/main">
  <p:tag name="KSO_WM_BEAUTIFY_FLAG" val=""/>
</p:tagLst>
</file>

<file path=ppt/tags/tag865.xml><?xml version="1.0" encoding="utf-8"?>
<p:tagLst xmlns:p="http://schemas.openxmlformats.org/presentationml/2006/main">
  <p:tag name="KSO_WM_BEAUTIFY_FLAG" val=""/>
</p:tagLst>
</file>

<file path=ppt/tags/tag866.xml><?xml version="1.0" encoding="utf-8"?>
<p:tagLst xmlns:p="http://schemas.openxmlformats.org/presentationml/2006/main">
  <p:tag name="KSO_WM_BEAUTIFY_FLAG" val=""/>
</p:tagLst>
</file>

<file path=ppt/tags/tag867.xml><?xml version="1.0" encoding="utf-8"?>
<p:tagLst xmlns:p="http://schemas.openxmlformats.org/presentationml/2006/main">
  <p:tag name="KSO_WM_BEAUTIFY_FLAG" val=""/>
</p:tagLst>
</file>

<file path=ppt/tags/tag868.xml><?xml version="1.0" encoding="utf-8"?>
<p:tagLst xmlns:p="http://schemas.openxmlformats.org/presentationml/2006/main">
  <p:tag name="KSO_WM_BEAUTIFY_FLAG" val=""/>
</p:tagLst>
</file>

<file path=ppt/tags/tag869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70.xml><?xml version="1.0" encoding="utf-8"?>
<p:tagLst xmlns:p="http://schemas.openxmlformats.org/presentationml/2006/main">
  <p:tag name="KSO_WM_BEAUTIFY_FLAG" val=""/>
</p:tagLst>
</file>

<file path=ppt/tags/tag871.xml><?xml version="1.0" encoding="utf-8"?>
<p:tagLst xmlns:p="http://schemas.openxmlformats.org/presentationml/2006/main">
  <p:tag name="KSO_WM_BEAUTIFY_FLAG" val=""/>
</p:tagLst>
</file>

<file path=ppt/tags/tag872.xml><?xml version="1.0" encoding="utf-8"?>
<p:tagLst xmlns:p="http://schemas.openxmlformats.org/presentationml/2006/main">
  <p:tag name="KSO_WM_BEAUTIFY_FLAG" val=""/>
</p:tagLst>
</file>

<file path=ppt/tags/tag873.xml><?xml version="1.0" encoding="utf-8"?>
<p:tagLst xmlns:p="http://schemas.openxmlformats.org/presentationml/2006/main">
  <p:tag name="KSO_WM_BEAUTIFY_FLAG" val=""/>
</p:tagLst>
</file>

<file path=ppt/tags/tag874.xml><?xml version="1.0" encoding="utf-8"?>
<p:tagLst xmlns:p="http://schemas.openxmlformats.org/presentationml/2006/main">
  <p:tag name="KSO_WM_BEAUTIFY_FLAG" val=""/>
</p:tagLst>
</file>

<file path=ppt/tags/tag875.xml><?xml version="1.0" encoding="utf-8"?>
<p:tagLst xmlns:p="http://schemas.openxmlformats.org/presentationml/2006/main">
  <p:tag name="KSO_WM_BEAUTIFY_FLAG" val=""/>
</p:tagLst>
</file>

<file path=ppt/tags/tag876.xml><?xml version="1.0" encoding="utf-8"?>
<p:tagLst xmlns:p="http://schemas.openxmlformats.org/presentationml/2006/main">
  <p:tag name="KSO_WM_BEAUTIFY_FLAG" val=""/>
</p:tagLst>
</file>

<file path=ppt/tags/tag877.xml><?xml version="1.0" encoding="utf-8"?>
<p:tagLst xmlns:p="http://schemas.openxmlformats.org/presentationml/2006/main">
  <p:tag name="KSO_WM_BEAUTIFY_FLAG" val=""/>
</p:tagLst>
</file>

<file path=ppt/tags/tag878.xml><?xml version="1.0" encoding="utf-8"?>
<p:tagLst xmlns:p="http://schemas.openxmlformats.org/presentationml/2006/main">
  <p:tag name="KSO_WM_BEAUTIFY_FLAG" val=""/>
</p:tagLst>
</file>

<file path=ppt/tags/tag879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80.xml><?xml version="1.0" encoding="utf-8"?>
<p:tagLst xmlns:p="http://schemas.openxmlformats.org/presentationml/2006/main">
  <p:tag name="KSO_WM_BEAUTIFY_FLAG" val=""/>
</p:tagLst>
</file>

<file path=ppt/tags/tag881.xml><?xml version="1.0" encoding="utf-8"?>
<p:tagLst xmlns:p="http://schemas.openxmlformats.org/presentationml/2006/main">
  <p:tag name="KSO_WM_BEAUTIFY_FLAG" val=""/>
</p:tagLst>
</file>

<file path=ppt/tags/tag882.xml><?xml version="1.0" encoding="utf-8"?>
<p:tagLst xmlns:p="http://schemas.openxmlformats.org/presentationml/2006/main">
  <p:tag name="KSO_WM_BEAUTIFY_FLAG" val=""/>
</p:tagLst>
</file>

<file path=ppt/tags/tag883.xml><?xml version="1.0" encoding="utf-8"?>
<p:tagLst xmlns:p="http://schemas.openxmlformats.org/presentationml/2006/main">
  <p:tag name="KSO_WM_BEAUTIFY_FLAG" val=""/>
</p:tagLst>
</file>

<file path=ppt/tags/tag884.xml><?xml version="1.0" encoding="utf-8"?>
<p:tagLst xmlns:p="http://schemas.openxmlformats.org/presentationml/2006/main">
  <p:tag name="KSO_WM_BEAUTIFY_FLAG" val=""/>
</p:tagLst>
</file>

<file path=ppt/tags/tag885.xml><?xml version="1.0" encoding="utf-8"?>
<p:tagLst xmlns:p="http://schemas.openxmlformats.org/presentationml/2006/main">
  <p:tag name="KSO_WM_BEAUTIFY_FLAG" val=""/>
</p:tagLst>
</file>

<file path=ppt/tags/tag886.xml><?xml version="1.0" encoding="utf-8"?>
<p:tagLst xmlns:p="http://schemas.openxmlformats.org/presentationml/2006/main">
  <p:tag name="KSO_WM_BEAUTIFY_FLAG" val=""/>
</p:tagLst>
</file>

<file path=ppt/tags/tag887.xml><?xml version="1.0" encoding="utf-8"?>
<p:tagLst xmlns:p="http://schemas.openxmlformats.org/presentationml/2006/main">
  <p:tag name="KSO_WM_BEAUTIFY_FLAG" val=""/>
</p:tagLst>
</file>

<file path=ppt/tags/tag888.xml><?xml version="1.0" encoding="utf-8"?>
<p:tagLst xmlns:p="http://schemas.openxmlformats.org/presentationml/2006/main">
  <p:tag name="KSO_WM_BEAUTIFY_FLAG" val=""/>
</p:tagLst>
</file>

<file path=ppt/tags/tag889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890.xml><?xml version="1.0" encoding="utf-8"?>
<p:tagLst xmlns:p="http://schemas.openxmlformats.org/presentationml/2006/main">
  <p:tag name="KSO_WM_BEAUTIFY_FLAG" val=""/>
</p:tagLst>
</file>

<file path=ppt/tags/tag891.xml><?xml version="1.0" encoding="utf-8"?>
<p:tagLst xmlns:p="http://schemas.openxmlformats.org/presentationml/2006/main">
  <p:tag name="KSO_WM_BEAUTIFY_FLAG" val=""/>
</p:tagLst>
</file>

<file path=ppt/tags/tag892.xml><?xml version="1.0" encoding="utf-8"?>
<p:tagLst xmlns:p="http://schemas.openxmlformats.org/presentationml/2006/main">
  <p:tag name="KSO_WM_BEAUTIFY_FLAG" val=""/>
</p:tagLst>
</file>

<file path=ppt/tags/tag893.xml><?xml version="1.0" encoding="utf-8"?>
<p:tagLst xmlns:p="http://schemas.openxmlformats.org/presentationml/2006/main">
  <p:tag name="KSO_WM_BEAUTIFY_FLAG" val=""/>
</p:tagLst>
</file>

<file path=ppt/tags/tag894.xml><?xml version="1.0" encoding="utf-8"?>
<p:tagLst xmlns:p="http://schemas.openxmlformats.org/presentationml/2006/main">
  <p:tag name="KSO_WM_BEAUTIFY_FLAG" val=""/>
</p:tagLst>
</file>

<file path=ppt/tags/tag895.xml><?xml version="1.0" encoding="utf-8"?>
<p:tagLst xmlns:p="http://schemas.openxmlformats.org/presentationml/2006/main">
  <p:tag name="KSO_WM_BEAUTIFY_FLAG" val=""/>
</p:tagLst>
</file>

<file path=ppt/tags/tag896.xml><?xml version="1.0" encoding="utf-8"?>
<p:tagLst xmlns:p="http://schemas.openxmlformats.org/presentationml/2006/main">
  <p:tag name="KSO_WM_BEAUTIFY_FLAG" val=""/>
</p:tagLst>
</file>

<file path=ppt/tags/tag897.xml><?xml version="1.0" encoding="utf-8"?>
<p:tagLst xmlns:p="http://schemas.openxmlformats.org/presentationml/2006/main">
  <p:tag name="KSO_WM_BEAUTIFY_FLAG" val=""/>
</p:tagLst>
</file>

<file path=ppt/tags/tag898.xml><?xml version="1.0" encoding="utf-8"?>
<p:tagLst xmlns:p="http://schemas.openxmlformats.org/presentationml/2006/main">
  <p:tag name="KSO_WM_BEAUTIFY_FLAG" val=""/>
</p:tagLst>
</file>

<file path=ppt/tags/tag89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00.xml><?xml version="1.0" encoding="utf-8"?>
<p:tagLst xmlns:p="http://schemas.openxmlformats.org/presentationml/2006/main">
  <p:tag name="KSO_WM_BEAUTIFY_FLAG" val=""/>
</p:tagLst>
</file>

<file path=ppt/tags/tag901.xml><?xml version="1.0" encoding="utf-8"?>
<p:tagLst xmlns:p="http://schemas.openxmlformats.org/presentationml/2006/main">
  <p:tag name="KSO_WM_BEAUTIFY_FLAG" val=""/>
</p:tagLst>
</file>

<file path=ppt/tags/tag902.xml><?xml version="1.0" encoding="utf-8"?>
<p:tagLst xmlns:p="http://schemas.openxmlformats.org/presentationml/2006/main">
  <p:tag name="KSO_WM_BEAUTIFY_FLAG" val=""/>
</p:tagLst>
</file>

<file path=ppt/tags/tag903.xml><?xml version="1.0" encoding="utf-8"?>
<p:tagLst xmlns:p="http://schemas.openxmlformats.org/presentationml/2006/main">
  <p:tag name="KSO_WM_BEAUTIFY_FLAG" val=""/>
</p:tagLst>
</file>

<file path=ppt/tags/tag904.xml><?xml version="1.0" encoding="utf-8"?>
<p:tagLst xmlns:p="http://schemas.openxmlformats.org/presentationml/2006/main">
  <p:tag name="KSO_WM_BEAUTIFY_FLAG" val=""/>
</p:tagLst>
</file>

<file path=ppt/tags/tag905.xml><?xml version="1.0" encoding="utf-8"?>
<p:tagLst xmlns:p="http://schemas.openxmlformats.org/presentationml/2006/main">
  <p:tag name="KSO_WM_BEAUTIFY_FLAG" val=""/>
</p:tagLst>
</file>

<file path=ppt/tags/tag906.xml><?xml version="1.0" encoding="utf-8"?>
<p:tagLst xmlns:p="http://schemas.openxmlformats.org/presentationml/2006/main">
  <p:tag name="KSO_WM_BEAUTIFY_FLAG" val=""/>
</p:tagLst>
</file>

<file path=ppt/tags/tag907.xml><?xml version="1.0" encoding="utf-8"?>
<p:tagLst xmlns:p="http://schemas.openxmlformats.org/presentationml/2006/main">
  <p:tag name="KSO_WM_BEAUTIFY_FLAG" val=""/>
</p:tagLst>
</file>

<file path=ppt/tags/tag908.xml><?xml version="1.0" encoding="utf-8"?>
<p:tagLst xmlns:p="http://schemas.openxmlformats.org/presentationml/2006/main">
  <p:tag name="KSO_WM_BEAUTIFY_FLAG" val=""/>
</p:tagLst>
</file>

<file path=ppt/tags/tag909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10.xml><?xml version="1.0" encoding="utf-8"?>
<p:tagLst xmlns:p="http://schemas.openxmlformats.org/presentationml/2006/main">
  <p:tag name="KSO_WM_BEAUTIFY_FLAG" val=""/>
</p:tagLst>
</file>

<file path=ppt/tags/tag911.xml><?xml version="1.0" encoding="utf-8"?>
<p:tagLst xmlns:p="http://schemas.openxmlformats.org/presentationml/2006/main">
  <p:tag name="KSO_WM_BEAUTIFY_FLAG" val=""/>
</p:tagLst>
</file>

<file path=ppt/tags/tag912.xml><?xml version="1.0" encoding="utf-8"?>
<p:tagLst xmlns:p="http://schemas.openxmlformats.org/presentationml/2006/main">
  <p:tag name="KSO_WM_BEAUTIFY_FLAG" val=""/>
</p:tagLst>
</file>

<file path=ppt/tags/tag913.xml><?xml version="1.0" encoding="utf-8"?>
<p:tagLst xmlns:p="http://schemas.openxmlformats.org/presentationml/2006/main">
  <p:tag name="KSO_WM_BEAUTIFY_FLAG" val=""/>
</p:tagLst>
</file>

<file path=ppt/tags/tag914.xml><?xml version="1.0" encoding="utf-8"?>
<p:tagLst xmlns:p="http://schemas.openxmlformats.org/presentationml/2006/main">
  <p:tag name="KSO_WM_BEAUTIFY_FLAG" val=""/>
</p:tagLst>
</file>

<file path=ppt/tags/tag915.xml><?xml version="1.0" encoding="utf-8"?>
<p:tagLst xmlns:p="http://schemas.openxmlformats.org/presentationml/2006/main">
  <p:tag name="KSO_WM_BEAUTIFY_FLAG" val=""/>
</p:tagLst>
</file>

<file path=ppt/tags/tag916.xml><?xml version="1.0" encoding="utf-8"?>
<p:tagLst xmlns:p="http://schemas.openxmlformats.org/presentationml/2006/main">
  <p:tag name="KSO_WM_BEAUTIFY_FLAG" val=""/>
</p:tagLst>
</file>

<file path=ppt/tags/tag917.xml><?xml version="1.0" encoding="utf-8"?>
<p:tagLst xmlns:p="http://schemas.openxmlformats.org/presentationml/2006/main">
  <p:tag name="KSO_WM_BEAUTIFY_FLAG" val=""/>
</p:tagLst>
</file>

<file path=ppt/tags/tag918.xml><?xml version="1.0" encoding="utf-8"?>
<p:tagLst xmlns:p="http://schemas.openxmlformats.org/presentationml/2006/main">
  <p:tag name="KSO_WM_BEAUTIFY_FLAG" val=""/>
</p:tagLst>
</file>

<file path=ppt/tags/tag919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20.xml><?xml version="1.0" encoding="utf-8"?>
<p:tagLst xmlns:p="http://schemas.openxmlformats.org/presentationml/2006/main">
  <p:tag name="KSO_WM_BEAUTIFY_FLAG" val=""/>
</p:tagLst>
</file>

<file path=ppt/tags/tag921.xml><?xml version="1.0" encoding="utf-8"?>
<p:tagLst xmlns:p="http://schemas.openxmlformats.org/presentationml/2006/main">
  <p:tag name="KSO_WM_BEAUTIFY_FLAG" val=""/>
</p:tagLst>
</file>

<file path=ppt/tags/tag922.xml><?xml version="1.0" encoding="utf-8"?>
<p:tagLst xmlns:p="http://schemas.openxmlformats.org/presentationml/2006/main">
  <p:tag name="KSO_WM_BEAUTIFY_FLAG" val=""/>
</p:tagLst>
</file>

<file path=ppt/tags/tag923.xml><?xml version="1.0" encoding="utf-8"?>
<p:tagLst xmlns:p="http://schemas.openxmlformats.org/presentationml/2006/main">
  <p:tag name="KSO_WM_BEAUTIFY_FLAG" val=""/>
</p:tagLst>
</file>

<file path=ppt/tags/tag924.xml><?xml version="1.0" encoding="utf-8"?>
<p:tagLst xmlns:p="http://schemas.openxmlformats.org/presentationml/2006/main">
  <p:tag name="KSO_WM_BEAUTIFY_FLAG" val=""/>
</p:tagLst>
</file>

<file path=ppt/tags/tag925.xml><?xml version="1.0" encoding="utf-8"?>
<p:tagLst xmlns:p="http://schemas.openxmlformats.org/presentationml/2006/main">
  <p:tag name="KSO_WM_BEAUTIFY_FLAG" val=""/>
</p:tagLst>
</file>

<file path=ppt/tags/tag926.xml><?xml version="1.0" encoding="utf-8"?>
<p:tagLst xmlns:p="http://schemas.openxmlformats.org/presentationml/2006/main">
  <p:tag name="KSO_WM_BEAUTIFY_FLAG" val=""/>
</p:tagLst>
</file>

<file path=ppt/tags/tag927.xml><?xml version="1.0" encoding="utf-8"?>
<p:tagLst xmlns:p="http://schemas.openxmlformats.org/presentationml/2006/main">
  <p:tag name="KSO_WM_BEAUTIFY_FLAG" val=""/>
</p:tagLst>
</file>

<file path=ppt/tags/tag928.xml><?xml version="1.0" encoding="utf-8"?>
<p:tagLst xmlns:p="http://schemas.openxmlformats.org/presentationml/2006/main">
  <p:tag name="KSO_WM_BEAUTIFY_FLAG" val=""/>
</p:tagLst>
</file>

<file path=ppt/tags/tag929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30.xml><?xml version="1.0" encoding="utf-8"?>
<p:tagLst xmlns:p="http://schemas.openxmlformats.org/presentationml/2006/main">
  <p:tag name="KSO_WM_BEAUTIFY_FLAG" val=""/>
</p:tagLst>
</file>

<file path=ppt/tags/tag931.xml><?xml version="1.0" encoding="utf-8"?>
<p:tagLst xmlns:p="http://schemas.openxmlformats.org/presentationml/2006/main">
  <p:tag name="KSO_WM_BEAUTIFY_FLAG" val=""/>
</p:tagLst>
</file>

<file path=ppt/tags/tag932.xml><?xml version="1.0" encoding="utf-8"?>
<p:tagLst xmlns:p="http://schemas.openxmlformats.org/presentationml/2006/main">
  <p:tag name="KSO_WM_BEAUTIFY_FLAG" val=""/>
</p:tagLst>
</file>

<file path=ppt/tags/tag933.xml><?xml version="1.0" encoding="utf-8"?>
<p:tagLst xmlns:p="http://schemas.openxmlformats.org/presentationml/2006/main">
  <p:tag name="KSO_WM_BEAUTIFY_FLAG" val=""/>
</p:tagLst>
</file>

<file path=ppt/tags/tag934.xml><?xml version="1.0" encoding="utf-8"?>
<p:tagLst xmlns:p="http://schemas.openxmlformats.org/presentationml/2006/main">
  <p:tag name="KSO_WM_BEAUTIFY_FLAG" val=""/>
</p:tagLst>
</file>

<file path=ppt/tags/tag935.xml><?xml version="1.0" encoding="utf-8"?>
<p:tagLst xmlns:p="http://schemas.openxmlformats.org/presentationml/2006/main">
  <p:tag name="KSO_WM_BEAUTIFY_FLAG" val=""/>
</p:tagLst>
</file>

<file path=ppt/tags/tag936.xml><?xml version="1.0" encoding="utf-8"?>
<p:tagLst xmlns:p="http://schemas.openxmlformats.org/presentationml/2006/main">
  <p:tag name="KSO_WM_BEAUTIFY_FLAG" val=""/>
</p:tagLst>
</file>

<file path=ppt/tags/tag937.xml><?xml version="1.0" encoding="utf-8"?>
<p:tagLst xmlns:p="http://schemas.openxmlformats.org/presentationml/2006/main">
  <p:tag name="KSO_WM_BEAUTIFY_FLAG" val=""/>
</p:tagLst>
</file>

<file path=ppt/tags/tag938.xml><?xml version="1.0" encoding="utf-8"?>
<p:tagLst xmlns:p="http://schemas.openxmlformats.org/presentationml/2006/main">
  <p:tag name="KSO_WM_BEAUTIFY_FLAG" val=""/>
</p:tagLst>
</file>

<file path=ppt/tags/tag939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40.xml><?xml version="1.0" encoding="utf-8"?>
<p:tagLst xmlns:p="http://schemas.openxmlformats.org/presentationml/2006/main">
  <p:tag name="KSO_WM_BEAUTIFY_FLAG" val=""/>
</p:tagLst>
</file>

<file path=ppt/tags/tag941.xml><?xml version="1.0" encoding="utf-8"?>
<p:tagLst xmlns:p="http://schemas.openxmlformats.org/presentationml/2006/main">
  <p:tag name="KSO_WM_BEAUTIFY_FLAG" val=""/>
</p:tagLst>
</file>

<file path=ppt/tags/tag942.xml><?xml version="1.0" encoding="utf-8"?>
<p:tagLst xmlns:p="http://schemas.openxmlformats.org/presentationml/2006/main">
  <p:tag name="KSO_WM_BEAUTIFY_FLAG" val=""/>
</p:tagLst>
</file>

<file path=ppt/tags/tag943.xml><?xml version="1.0" encoding="utf-8"?>
<p:tagLst xmlns:p="http://schemas.openxmlformats.org/presentationml/2006/main">
  <p:tag name="KSO_WM_BEAUTIFY_FLAG" val=""/>
</p:tagLst>
</file>

<file path=ppt/tags/tag944.xml><?xml version="1.0" encoding="utf-8"?>
<p:tagLst xmlns:p="http://schemas.openxmlformats.org/presentationml/2006/main">
  <p:tag name="KSO_WM_BEAUTIFY_FLAG" val=""/>
</p:tagLst>
</file>

<file path=ppt/tags/tag945.xml><?xml version="1.0" encoding="utf-8"?>
<p:tagLst xmlns:p="http://schemas.openxmlformats.org/presentationml/2006/main">
  <p:tag name="KSO_WM_BEAUTIFY_FLAG" val=""/>
</p:tagLst>
</file>

<file path=ppt/tags/tag946.xml><?xml version="1.0" encoding="utf-8"?>
<p:tagLst xmlns:p="http://schemas.openxmlformats.org/presentationml/2006/main">
  <p:tag name="KSO_WM_BEAUTIFY_FLAG" val=""/>
</p:tagLst>
</file>

<file path=ppt/tags/tag947.xml><?xml version="1.0" encoding="utf-8"?>
<p:tagLst xmlns:p="http://schemas.openxmlformats.org/presentationml/2006/main">
  <p:tag name="KSO_WM_BEAUTIFY_FLAG" val=""/>
</p:tagLst>
</file>

<file path=ppt/tags/tag948.xml><?xml version="1.0" encoding="utf-8"?>
<p:tagLst xmlns:p="http://schemas.openxmlformats.org/presentationml/2006/main">
  <p:tag name="KSO_WM_BEAUTIFY_FLAG" val=""/>
</p:tagLst>
</file>

<file path=ppt/tags/tag949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50.xml><?xml version="1.0" encoding="utf-8"?>
<p:tagLst xmlns:p="http://schemas.openxmlformats.org/presentationml/2006/main">
  <p:tag name="KSO_WM_BEAUTIFY_FLAG" val=""/>
</p:tagLst>
</file>

<file path=ppt/tags/tag951.xml><?xml version="1.0" encoding="utf-8"?>
<p:tagLst xmlns:p="http://schemas.openxmlformats.org/presentationml/2006/main">
  <p:tag name="KSO_WM_BEAUTIFY_FLAG" val=""/>
</p:tagLst>
</file>

<file path=ppt/tags/tag952.xml><?xml version="1.0" encoding="utf-8"?>
<p:tagLst xmlns:p="http://schemas.openxmlformats.org/presentationml/2006/main">
  <p:tag name="KSO_WM_BEAUTIFY_FLAG" val=""/>
</p:tagLst>
</file>

<file path=ppt/tags/tag953.xml><?xml version="1.0" encoding="utf-8"?>
<p:tagLst xmlns:p="http://schemas.openxmlformats.org/presentationml/2006/main">
  <p:tag name="KSO_WM_BEAUTIFY_FLAG" val=""/>
</p:tagLst>
</file>

<file path=ppt/tags/tag954.xml><?xml version="1.0" encoding="utf-8"?>
<p:tagLst xmlns:p="http://schemas.openxmlformats.org/presentationml/2006/main">
  <p:tag name="KSO_WM_BEAUTIFY_FLAG" val=""/>
</p:tagLst>
</file>

<file path=ppt/tags/tag955.xml><?xml version="1.0" encoding="utf-8"?>
<p:tagLst xmlns:p="http://schemas.openxmlformats.org/presentationml/2006/main">
  <p:tag name="KSO_WM_BEAUTIFY_FLAG" val=""/>
</p:tagLst>
</file>

<file path=ppt/tags/tag956.xml><?xml version="1.0" encoding="utf-8"?>
<p:tagLst xmlns:p="http://schemas.openxmlformats.org/presentationml/2006/main">
  <p:tag name="KSO_WM_BEAUTIFY_FLAG" val=""/>
</p:tagLst>
</file>

<file path=ppt/tags/tag957.xml><?xml version="1.0" encoding="utf-8"?>
<p:tagLst xmlns:p="http://schemas.openxmlformats.org/presentationml/2006/main">
  <p:tag name="KSO_WM_BEAUTIFY_FLAG" val=""/>
</p:tagLst>
</file>

<file path=ppt/tags/tag958.xml><?xml version="1.0" encoding="utf-8"?>
<p:tagLst xmlns:p="http://schemas.openxmlformats.org/presentationml/2006/main">
  <p:tag name="KSO_WM_BEAUTIFY_FLAG" val=""/>
</p:tagLst>
</file>

<file path=ppt/tags/tag959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60.xml><?xml version="1.0" encoding="utf-8"?>
<p:tagLst xmlns:p="http://schemas.openxmlformats.org/presentationml/2006/main">
  <p:tag name="KSO_WM_BEAUTIFY_FLAG" val=""/>
</p:tagLst>
</file>

<file path=ppt/tags/tag961.xml><?xml version="1.0" encoding="utf-8"?>
<p:tagLst xmlns:p="http://schemas.openxmlformats.org/presentationml/2006/main">
  <p:tag name="KSO_WM_BEAUTIFY_FLAG" val=""/>
</p:tagLst>
</file>

<file path=ppt/tags/tag962.xml><?xml version="1.0" encoding="utf-8"?>
<p:tagLst xmlns:p="http://schemas.openxmlformats.org/presentationml/2006/main">
  <p:tag name="KSO_WM_BEAUTIFY_FLAG" val=""/>
</p:tagLst>
</file>

<file path=ppt/tags/tag963.xml><?xml version="1.0" encoding="utf-8"?>
<p:tagLst xmlns:p="http://schemas.openxmlformats.org/presentationml/2006/main">
  <p:tag name="KSO_WM_BEAUTIFY_FLAG" val=""/>
</p:tagLst>
</file>

<file path=ppt/tags/tag964.xml><?xml version="1.0" encoding="utf-8"?>
<p:tagLst xmlns:p="http://schemas.openxmlformats.org/presentationml/2006/main">
  <p:tag name="KSO_WM_BEAUTIFY_FLAG" val=""/>
</p:tagLst>
</file>

<file path=ppt/tags/tag965.xml><?xml version="1.0" encoding="utf-8"?>
<p:tagLst xmlns:p="http://schemas.openxmlformats.org/presentationml/2006/main">
  <p:tag name="KSO_WM_BEAUTIFY_FLAG" val=""/>
</p:tagLst>
</file>

<file path=ppt/tags/tag966.xml><?xml version="1.0" encoding="utf-8"?>
<p:tagLst xmlns:p="http://schemas.openxmlformats.org/presentationml/2006/main">
  <p:tag name="KSO_WM_BEAUTIFY_FLAG" val=""/>
</p:tagLst>
</file>

<file path=ppt/tags/tag967.xml><?xml version="1.0" encoding="utf-8"?>
<p:tagLst xmlns:p="http://schemas.openxmlformats.org/presentationml/2006/main">
  <p:tag name="KSO_WM_BEAUTIFY_FLAG" val=""/>
</p:tagLst>
</file>

<file path=ppt/tags/tag968.xml><?xml version="1.0" encoding="utf-8"?>
<p:tagLst xmlns:p="http://schemas.openxmlformats.org/presentationml/2006/main">
  <p:tag name="KSO_WM_BEAUTIFY_FLAG" val=""/>
</p:tagLst>
</file>

<file path=ppt/tags/tag969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70.xml><?xml version="1.0" encoding="utf-8"?>
<p:tagLst xmlns:p="http://schemas.openxmlformats.org/presentationml/2006/main">
  <p:tag name="KSO_WM_BEAUTIFY_FLAG" val=""/>
</p:tagLst>
</file>

<file path=ppt/tags/tag971.xml><?xml version="1.0" encoding="utf-8"?>
<p:tagLst xmlns:p="http://schemas.openxmlformats.org/presentationml/2006/main">
  <p:tag name="KSO_WM_BEAUTIFY_FLAG" val=""/>
</p:tagLst>
</file>

<file path=ppt/tags/tag972.xml><?xml version="1.0" encoding="utf-8"?>
<p:tagLst xmlns:p="http://schemas.openxmlformats.org/presentationml/2006/main">
  <p:tag name="KSO_WM_BEAUTIFY_FLAG" val=""/>
</p:tagLst>
</file>

<file path=ppt/tags/tag973.xml><?xml version="1.0" encoding="utf-8"?>
<p:tagLst xmlns:p="http://schemas.openxmlformats.org/presentationml/2006/main">
  <p:tag name="KSO_WM_BEAUTIFY_FLAG" val=""/>
</p:tagLst>
</file>

<file path=ppt/tags/tag974.xml><?xml version="1.0" encoding="utf-8"?>
<p:tagLst xmlns:p="http://schemas.openxmlformats.org/presentationml/2006/main">
  <p:tag name="KSO_WM_BEAUTIFY_FLAG" val=""/>
</p:tagLst>
</file>

<file path=ppt/tags/tag975.xml><?xml version="1.0" encoding="utf-8"?>
<p:tagLst xmlns:p="http://schemas.openxmlformats.org/presentationml/2006/main">
  <p:tag name="KSO_WM_BEAUTIFY_FLAG" val=""/>
</p:tagLst>
</file>

<file path=ppt/tags/tag976.xml><?xml version="1.0" encoding="utf-8"?>
<p:tagLst xmlns:p="http://schemas.openxmlformats.org/presentationml/2006/main">
  <p:tag name="KSO_WM_BEAUTIFY_FLAG" val=""/>
</p:tagLst>
</file>

<file path=ppt/tags/tag977.xml><?xml version="1.0" encoding="utf-8"?>
<p:tagLst xmlns:p="http://schemas.openxmlformats.org/presentationml/2006/main">
  <p:tag name="KSO_WM_BEAUTIFY_FLAG" val=""/>
</p:tagLst>
</file>

<file path=ppt/tags/tag978.xml><?xml version="1.0" encoding="utf-8"?>
<p:tagLst xmlns:p="http://schemas.openxmlformats.org/presentationml/2006/main">
  <p:tag name="KSO_WM_BEAUTIFY_FLAG" val=""/>
</p:tagLst>
</file>

<file path=ppt/tags/tag979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SPECIAL_SOURCE" val="bdnull"/>
</p:tagLst>
</file>

<file path=ppt/tags/tag980.xml><?xml version="1.0" encoding="utf-8"?>
<p:tagLst xmlns:p="http://schemas.openxmlformats.org/presentationml/2006/main">
  <p:tag name="KSO_WM_BEAUTIFY_FLAG" val=""/>
</p:tagLst>
</file>

<file path=ppt/tags/tag981.xml><?xml version="1.0" encoding="utf-8"?>
<p:tagLst xmlns:p="http://schemas.openxmlformats.org/presentationml/2006/main">
  <p:tag name="KSO_WM_BEAUTIFY_FLAG" val=""/>
</p:tagLst>
</file>

<file path=ppt/tags/tag982.xml><?xml version="1.0" encoding="utf-8"?>
<p:tagLst xmlns:p="http://schemas.openxmlformats.org/presentationml/2006/main">
  <p:tag name="KSO_WM_BEAUTIFY_FLAG" val=""/>
</p:tagLst>
</file>

<file path=ppt/tags/tag983.xml><?xml version="1.0" encoding="utf-8"?>
<p:tagLst xmlns:p="http://schemas.openxmlformats.org/presentationml/2006/main">
  <p:tag name="KSO_WM_BEAUTIFY_FLAG" val=""/>
</p:tagLst>
</file>

<file path=ppt/tags/tag984.xml><?xml version="1.0" encoding="utf-8"?>
<p:tagLst xmlns:p="http://schemas.openxmlformats.org/presentationml/2006/main">
  <p:tag name="KSO_WM_BEAUTIFY_FLAG" val=""/>
</p:tagLst>
</file>

<file path=ppt/tags/tag985.xml><?xml version="1.0" encoding="utf-8"?>
<p:tagLst xmlns:p="http://schemas.openxmlformats.org/presentationml/2006/main">
  <p:tag name="KSO_WM_BEAUTIFY_FLAG" val=""/>
</p:tagLst>
</file>

<file path=ppt/tags/tag986.xml><?xml version="1.0" encoding="utf-8"?>
<p:tagLst xmlns:p="http://schemas.openxmlformats.org/presentationml/2006/main">
  <p:tag name="KSO_WM_BEAUTIFY_FLAG" val=""/>
</p:tagLst>
</file>

<file path=ppt/tags/tag987.xml><?xml version="1.0" encoding="utf-8"?>
<p:tagLst xmlns:p="http://schemas.openxmlformats.org/presentationml/2006/main">
  <p:tag name="KSO_WM_BEAUTIFY_FLAG" val=""/>
</p:tagLst>
</file>

<file path=ppt/tags/tag988.xml><?xml version="1.0" encoding="utf-8"?>
<p:tagLst xmlns:p="http://schemas.openxmlformats.org/presentationml/2006/main">
  <p:tag name="KSO_WM_BEAUTIFY_FLAG" val=""/>
</p:tagLst>
</file>

<file path=ppt/tags/tag989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ags/tag990.xml><?xml version="1.0" encoding="utf-8"?>
<p:tagLst xmlns:p="http://schemas.openxmlformats.org/presentationml/2006/main">
  <p:tag name="KSO_WM_BEAUTIFY_FLAG" val=""/>
</p:tagLst>
</file>

<file path=ppt/tags/tag991.xml><?xml version="1.0" encoding="utf-8"?>
<p:tagLst xmlns:p="http://schemas.openxmlformats.org/presentationml/2006/main">
  <p:tag name="KSO_WM_BEAUTIFY_FLAG" val=""/>
</p:tagLst>
</file>

<file path=ppt/tags/tag992.xml><?xml version="1.0" encoding="utf-8"?>
<p:tagLst xmlns:p="http://schemas.openxmlformats.org/presentationml/2006/main">
  <p:tag name="KSO_WM_BEAUTIFY_FLAG" val=""/>
</p:tagLst>
</file>

<file path=ppt/tags/tag993.xml><?xml version="1.0" encoding="utf-8"?>
<p:tagLst xmlns:p="http://schemas.openxmlformats.org/presentationml/2006/main">
  <p:tag name="KSO_WM_BEAUTIFY_FLAG" val=""/>
</p:tagLst>
</file>

<file path=ppt/tags/tag994.xml><?xml version="1.0" encoding="utf-8"?>
<p:tagLst xmlns:p="http://schemas.openxmlformats.org/presentationml/2006/main">
  <p:tag name="KSO_WM_BEAUTIFY_FLAG" val=""/>
</p:tagLst>
</file>

<file path=ppt/tags/tag995.xml><?xml version="1.0" encoding="utf-8"?>
<p:tagLst xmlns:p="http://schemas.openxmlformats.org/presentationml/2006/main">
  <p:tag name="KSO_WM_BEAUTIFY_FLAG" val=""/>
</p:tagLst>
</file>

<file path=ppt/tags/tag996.xml><?xml version="1.0" encoding="utf-8"?>
<p:tagLst xmlns:p="http://schemas.openxmlformats.org/presentationml/2006/main">
  <p:tag name="KSO_WM_BEAUTIFY_FLAG" val=""/>
</p:tagLst>
</file>

<file path=ppt/tags/tag997.xml><?xml version="1.0" encoding="utf-8"?>
<p:tagLst xmlns:p="http://schemas.openxmlformats.org/presentationml/2006/main">
  <p:tag name="KSO_WM_BEAUTIFY_FLAG" val=""/>
</p:tagLst>
</file>

<file path=ppt/tags/tag998.xml><?xml version="1.0" encoding="utf-8"?>
<p:tagLst xmlns:p="http://schemas.openxmlformats.org/presentationml/2006/main">
  <p:tag name="KSO_WM_BEAUTIFY_FLAG" val=""/>
</p:tagLst>
</file>

<file path=ppt/tags/tag9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41246</Words>
  <Application>WPS 演示</Application>
  <PresentationFormat>宽屏</PresentationFormat>
  <Paragraphs>4452</Paragraphs>
  <Slides>113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54</vt:i4>
      </vt:variant>
      <vt:variant>
        <vt:lpstr>幻灯片标题</vt:lpstr>
      </vt:variant>
      <vt:variant>
        <vt:i4>113</vt:i4>
      </vt:variant>
    </vt:vector>
  </HeadingPairs>
  <TitlesOfParts>
    <vt:vector size="175" baseType="lpstr">
      <vt:lpstr>Arial</vt:lpstr>
      <vt:lpstr>宋体</vt:lpstr>
      <vt:lpstr>Wingdings</vt:lpstr>
      <vt:lpstr>微软雅黑</vt:lpstr>
      <vt:lpstr>Calibri</vt:lpstr>
      <vt:lpstr>Wingdings</vt:lpstr>
      <vt:lpstr>Arial Unicode MS</vt:lpstr>
      <vt:lpstr>Office 主题​​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Package</vt:lpstr>
      <vt:lpstr>Visio.Drawing.11</vt:lpstr>
      <vt:lpstr>Package</vt:lpstr>
      <vt:lpstr>Visio.Drawing.11</vt:lpstr>
      <vt:lpstr>Package</vt:lpstr>
      <vt:lpstr>Visio.Drawing.11</vt:lpstr>
      <vt:lpstr>Visio.Drawing.11</vt:lpstr>
      <vt:lpstr>存储稳定性测试与数据一致性校验工具和系统</vt:lpstr>
      <vt:lpstr>个人简介：</vt:lpstr>
      <vt:lpstr>工欲善其事，必先利其器！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YOUPLUS</cp:lastModifiedBy>
  <cp:revision>1615</cp:revision>
  <dcterms:created xsi:type="dcterms:W3CDTF">2023-06-11T15:32:00Z</dcterms:created>
  <dcterms:modified xsi:type="dcterms:W3CDTF">2024-05-16T10:10:58Z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FA1B554AF71048C29A862134303B7184_13</vt:lpwstr>
  </property>
</Properties>
</file>